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tags/tag2.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sldIdLst>
    <p:sldId id="1644" r:id="rId5"/>
    <p:sldId id="1657" r:id="rId6"/>
    <p:sldId id="1658" r:id="rId7"/>
    <p:sldId id="1639" r:id="rId8"/>
    <p:sldId id="1640" r:id="rId9"/>
    <p:sldId id="1641" r:id="rId10"/>
    <p:sldId id="1642" r:id="rId11"/>
    <p:sldId id="1655" r:id="rId12"/>
    <p:sldId id="1643" r:id="rId13"/>
    <p:sldId id="1645" r:id="rId14"/>
    <p:sldId id="264" r:id="rId15"/>
    <p:sldId id="258" r:id="rId16"/>
    <p:sldId id="259" r:id="rId17"/>
    <p:sldId id="386" r:id="rId18"/>
    <p:sldId id="420" r:id="rId19"/>
    <p:sldId id="392" r:id="rId20"/>
    <p:sldId id="260" r:id="rId21"/>
    <p:sldId id="261" r:id="rId22"/>
    <p:sldId id="262" r:id="rId23"/>
    <p:sldId id="387" r:id="rId24"/>
    <p:sldId id="268" r:id="rId25"/>
    <p:sldId id="419" r:id="rId26"/>
    <p:sldId id="398" r:id="rId27"/>
    <p:sldId id="263" r:id="rId28"/>
    <p:sldId id="293" r:id="rId29"/>
    <p:sldId id="292" r:id="rId30"/>
    <p:sldId id="399" r:id="rId31"/>
    <p:sldId id="414" r:id="rId32"/>
    <p:sldId id="1651" r:id="rId33"/>
    <p:sldId id="1652" r:id="rId34"/>
    <p:sldId id="1656" r:id="rId35"/>
    <p:sldId id="1653" r:id="rId36"/>
    <p:sldId id="1654" r:id="rId37"/>
    <p:sldId id="1646" r:id="rId38"/>
    <p:sldId id="388" r:id="rId39"/>
    <p:sldId id="410" r:id="rId40"/>
    <p:sldId id="394" r:id="rId41"/>
    <p:sldId id="395" r:id="rId42"/>
    <p:sldId id="413" r:id="rId43"/>
    <p:sldId id="365" r:id="rId44"/>
    <p:sldId id="287" r:id="rId45"/>
    <p:sldId id="1636" r:id="rId46"/>
    <p:sldId id="1649" r:id="rId47"/>
    <p:sldId id="1650" r:id="rId48"/>
    <p:sldId id="377" r:id="rId49"/>
    <p:sldId id="37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44"/>
            <p14:sldId id="1657"/>
            <p14:sldId id="1658"/>
          </p14:sldIdLst>
        </p14:section>
        <p14:section name="Graveyeard" id="{7EAE969B-BF46-4DCD-91C3-C9F05CCBE0EB}">
          <p14:sldIdLst>
            <p14:sldId id="1639"/>
            <p14:sldId id="1640"/>
            <p14:sldId id="1641"/>
            <p14:sldId id="1642"/>
            <p14:sldId id="1655"/>
            <p14:sldId id="1643"/>
            <p14:sldId id="1645"/>
            <p14:sldId id="264"/>
            <p14:sldId id="258"/>
            <p14:sldId id="259"/>
            <p14:sldId id="386"/>
            <p14:sldId id="420"/>
            <p14:sldId id="392"/>
            <p14:sldId id="260"/>
            <p14:sldId id="261"/>
            <p14:sldId id="262"/>
            <p14:sldId id="387"/>
            <p14:sldId id="268"/>
            <p14:sldId id="419"/>
            <p14:sldId id="398"/>
            <p14:sldId id="263"/>
            <p14:sldId id="293"/>
            <p14:sldId id="292"/>
            <p14:sldId id="399"/>
            <p14:sldId id="414"/>
            <p14:sldId id="1651"/>
            <p14:sldId id="1652"/>
            <p14:sldId id="1656"/>
            <p14:sldId id="1653"/>
            <p14:sldId id="1654"/>
          </p14:sldIdLst>
        </p14:section>
        <p14:section name="Toolkit Slides" id="{CA7BEC1B-A3E1-4F7B-AAED-BFFDDC75D794}">
          <p14:sldIdLst>
            <p14:sldId id="1646"/>
            <p14:sldId id="388"/>
            <p14:sldId id="410"/>
            <p14:sldId id="394"/>
            <p14:sldId id="395"/>
            <p14:sldId id="413"/>
            <p14:sldId id="365"/>
            <p14:sldId id="287"/>
            <p14:sldId id="1636"/>
            <p14:sldId id="1649"/>
            <p14:sldId id="1650"/>
            <p14:sldId id="377"/>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B537"/>
    <a:srgbClr val="ED7700"/>
    <a:srgbClr val="EE0044"/>
    <a:srgbClr val="E7ECF0"/>
    <a:srgbClr val="E6ECF0"/>
    <a:srgbClr val="00000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813B7-713F-4CDF-A74D-8BCF120969D2}" v="5" dt="2022-09-15T09:50:22.083"/>
    <p1510:client id="{8024F84E-38B2-356C-5B82-FCC7039563DE}" v="67" dt="2023-12-02T21:45:34.93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docChgLst>
    <pc:chgData name="Stephanie Sha" userId="S::stsha@mit.edu::70090cae-ba9d-43dd-b4f4-3ce4b76a38d5" providerId="AD" clId="Web-{8024F84E-38B2-356C-5B82-FCC7039563DE}"/>
    <pc:docChg chg="addSld delSld modSld sldOrd addSection modSection">
      <pc:chgData name="Stephanie Sha" userId="S::stsha@mit.edu::70090cae-ba9d-43dd-b4f4-3ce4b76a38d5" providerId="AD" clId="Web-{8024F84E-38B2-356C-5B82-FCC7039563DE}" dt="2023-12-02T21:45:34.933" v="58" actId="14100"/>
      <pc:docMkLst>
        <pc:docMk/>
      </pc:docMkLst>
      <pc:sldChg chg="add del">
        <pc:chgData name="Stephanie Sha" userId="S::stsha@mit.edu::70090cae-ba9d-43dd-b4f4-3ce4b76a38d5" providerId="AD" clId="Web-{8024F84E-38B2-356C-5B82-FCC7039563DE}" dt="2023-12-02T21:20:05.202" v="35"/>
        <pc:sldMkLst>
          <pc:docMk/>
          <pc:sldMk cId="2995131627" sldId="1639"/>
        </pc:sldMkLst>
      </pc:sldChg>
      <pc:sldChg chg="add del">
        <pc:chgData name="Stephanie Sha" userId="S::stsha@mit.edu::70090cae-ba9d-43dd-b4f4-3ce4b76a38d5" providerId="AD" clId="Web-{8024F84E-38B2-356C-5B82-FCC7039563DE}" dt="2023-12-02T21:20:03.530" v="34"/>
        <pc:sldMkLst>
          <pc:docMk/>
          <pc:sldMk cId="4192275237" sldId="1640"/>
        </pc:sldMkLst>
      </pc:sldChg>
      <pc:sldChg chg="addSp modSp ord">
        <pc:chgData name="Stephanie Sha" userId="S::stsha@mit.edu::70090cae-ba9d-43dd-b4f4-3ce4b76a38d5" providerId="AD" clId="Web-{8024F84E-38B2-356C-5B82-FCC7039563DE}" dt="2023-12-02T21:45:34.933" v="58" actId="14100"/>
        <pc:sldMkLst>
          <pc:docMk/>
          <pc:sldMk cId="3240860192" sldId="1644"/>
        </pc:sldMkLst>
        <pc:spChg chg="add mod">
          <ac:chgData name="Stephanie Sha" userId="S::stsha@mit.edu::70090cae-ba9d-43dd-b4f4-3ce4b76a38d5" providerId="AD" clId="Web-{8024F84E-38B2-356C-5B82-FCC7039563DE}" dt="2023-12-02T20:55:06.189" v="31" actId="20577"/>
          <ac:spMkLst>
            <pc:docMk/>
            <pc:sldMk cId="3240860192" sldId="1644"/>
            <ac:spMk id="2" creationId="{AB3CA7FD-D434-5C02-30D9-5219A29862C8}"/>
          </ac:spMkLst>
        </pc:spChg>
        <pc:spChg chg="mod">
          <ac:chgData name="Stephanie Sha" userId="S::stsha@mit.edu::70090cae-ba9d-43dd-b4f4-3ce4b76a38d5" providerId="AD" clId="Web-{8024F84E-38B2-356C-5B82-FCC7039563DE}" dt="2023-12-02T21:45:34.933" v="58" actId="14100"/>
          <ac:spMkLst>
            <pc:docMk/>
            <pc:sldMk cId="3240860192" sldId="1644"/>
            <ac:spMk id="4" creationId="{C70C1D3B-29FA-039D-62DF-928C2D880151}"/>
          </ac:spMkLst>
        </pc:spChg>
        <pc:spChg chg="mod">
          <ac:chgData name="Stephanie Sha" userId="S::stsha@mit.edu::70090cae-ba9d-43dd-b4f4-3ce4b76a38d5" providerId="AD" clId="Web-{8024F84E-38B2-356C-5B82-FCC7039563DE}" dt="2023-12-02T20:53:53.453" v="24" actId="20577"/>
          <ac:spMkLst>
            <pc:docMk/>
            <pc:sldMk cId="3240860192" sldId="1644"/>
            <ac:spMk id="5" creationId="{E26818E0-D0B3-0322-24C9-82E01F45ADC2}"/>
          </ac:spMkLst>
        </pc:spChg>
      </pc:sldChg>
      <pc:sldChg chg="add replId">
        <pc:chgData name="Stephanie Sha" userId="S::stsha@mit.edu::70090cae-ba9d-43dd-b4f4-3ce4b76a38d5" providerId="AD" clId="Web-{8024F84E-38B2-356C-5B82-FCC7039563DE}" dt="2023-12-02T21:20:45.234" v="40"/>
        <pc:sldMkLst>
          <pc:docMk/>
          <pc:sldMk cId="2080966997" sldId="1657"/>
        </pc:sldMkLst>
      </pc:sldChg>
      <pc:sldChg chg="add replId">
        <pc:chgData name="Stephanie Sha" userId="S::stsha@mit.edu::70090cae-ba9d-43dd-b4f4-3ce4b76a38d5" providerId="AD" clId="Web-{8024F84E-38B2-356C-5B82-FCC7039563DE}" dt="2023-12-02T21:21:20.297" v="41"/>
        <pc:sldMkLst>
          <pc:docMk/>
          <pc:sldMk cId="262216640" sldId="165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83_19C9CE29.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8A_3B0452EA.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8B_C20A9290.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9D_3C29BBB0.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8388155964089E-2"/>
          <c:y val="0.11248288550455748"/>
          <c:w val="0.83898151076487304"/>
          <c:h val="0.7431620252346961"/>
        </c:manualLayout>
      </c:layout>
      <c:doughnutChart>
        <c:varyColors val="1"/>
        <c:ser>
          <c:idx val="0"/>
          <c:order val="0"/>
          <c:tx>
            <c:strRef>
              <c:f>Sheet1!$B$1</c:f>
              <c:strCache>
                <c:ptCount val="1"/>
                <c:pt idx="0">
                  <c:v>Pie Chart Title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04-4A0F-A79D-69D16D32CF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D04-4A0F-A79D-69D16D32CF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D04-4A0F-A79D-69D16D32CF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D04-4A0F-A79D-69D16D32CFA7}"/>
              </c:ext>
            </c:extLst>
          </c:dPt>
          <c:cat>
            <c:strRef>
              <c:f>Sheet1!$A$2:$A$5</c:f>
              <c:strCache>
                <c:ptCount val="4"/>
                <c:pt idx="0">
                  <c:v>Data 1</c:v>
                </c:pt>
                <c:pt idx="1">
                  <c:v>Data 2</c:v>
                </c:pt>
                <c:pt idx="2">
                  <c:v>Data 3</c:v>
                </c:pt>
                <c:pt idx="3">
                  <c:v>Data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04-4A0F-A79D-69D16D32CFA7}"/>
            </c:ext>
          </c:extLst>
        </c:ser>
        <c:dLbls>
          <c:showLegendKey val="0"/>
          <c:showVal val="0"/>
          <c:showCatName val="0"/>
          <c:showSerName val="0"/>
          <c:showPercent val="0"/>
          <c:showBubbleSize val="0"/>
          <c:showLeaderLines val="1"/>
        </c:dLbls>
        <c:firstSliceAng val="0"/>
        <c:holeSize val="81"/>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4E7F-45C6-A3FA-352AF6F5901B}"/>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4E7F-45C6-A3FA-352AF6F5901B}"/>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4E7F-45C6-A3FA-352AF6F5901B}"/>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4E7F-45C6-A3FA-352AF6F5901B}"/>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5-4E7F-45C6-A3FA-352AF6F5901B}"/>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7-4E7F-45C6-A3FA-352AF6F5901B}"/>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9-4E7F-45C6-A3FA-352AF6F5901B}"/>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A-4E7F-45C6-A3FA-352AF6F5901B}"/>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B-4E7F-45C6-A3FA-352AF6F5901B}"/>
            </c:ext>
          </c:extLst>
        </c:ser>
        <c:dLbls>
          <c:showLegendKey val="0"/>
          <c:showVal val="1"/>
          <c:showCatName val="0"/>
          <c:showSerName val="0"/>
          <c:showPercent val="0"/>
          <c:showBubbleSize val="0"/>
        </c:dLbls>
        <c:gapWidth val="150"/>
        <c:overlap val="-25"/>
        <c:axId val="2128865656"/>
        <c:axId val="2129556184"/>
      </c:barChart>
      <c:catAx>
        <c:axId val="2128865656"/>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129556184"/>
        <c:crosses val="autoZero"/>
        <c:auto val="1"/>
        <c:lblAlgn val="ctr"/>
        <c:lblOffset val="100"/>
        <c:noMultiLvlLbl val="0"/>
      </c:catAx>
      <c:valAx>
        <c:axId val="2129556184"/>
        <c:scaling>
          <c:orientation val="minMax"/>
        </c:scaling>
        <c:delete val="1"/>
        <c:axPos val="l"/>
        <c:numFmt formatCode="General" sourceLinked="1"/>
        <c:majorTickMark val="none"/>
        <c:minorTickMark val="none"/>
        <c:tickLblPos val="nextTo"/>
        <c:crossAx val="212886565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legendEntry>
        <c:idx val="5"/>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b="0">
          <a:solidFill>
            <a:schemeClr val="tx1"/>
          </a:solidFill>
          <a:latin typeface="+mj-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48388155964089E-2"/>
          <c:y val="0.11248288550455748"/>
          <c:w val="0.83898151076487304"/>
          <c:h val="0.7431620252346961"/>
        </c:manualLayout>
      </c:layout>
      <c:doughnutChart>
        <c:varyColors val="1"/>
        <c:ser>
          <c:idx val="0"/>
          <c:order val="0"/>
          <c:tx>
            <c:strRef>
              <c:f>Sheet1!$B$1</c:f>
              <c:strCache>
                <c:ptCount val="1"/>
                <c:pt idx="0">
                  <c:v>Pie Chart Title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57-44B5-ABBF-BD6B898B234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57-44B5-ABBF-BD6B898B234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57-44B5-ABBF-BD6B898B234C}"/>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7-1357-44B5-ABBF-BD6B898B234C}"/>
              </c:ext>
            </c:extLst>
          </c:dPt>
          <c:cat>
            <c:strRef>
              <c:f>Sheet1!$A$2:$A$5</c:f>
              <c:strCache>
                <c:ptCount val="4"/>
                <c:pt idx="0">
                  <c:v>Data 1</c:v>
                </c:pt>
                <c:pt idx="1">
                  <c:v>Data 2</c:v>
                </c:pt>
                <c:pt idx="2">
                  <c:v>Data 3</c:v>
                </c:pt>
                <c:pt idx="3">
                  <c:v>Data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357-44B5-ABBF-BD6B898B234C}"/>
            </c:ext>
          </c:extLst>
        </c:ser>
        <c:dLbls>
          <c:showLegendKey val="0"/>
          <c:showVal val="0"/>
          <c:showCatName val="0"/>
          <c:showSerName val="0"/>
          <c:showPercent val="0"/>
          <c:showBubbleSize val="0"/>
          <c:showLeaderLines val="1"/>
        </c:dLbls>
        <c:firstSliceAng val="0"/>
        <c:holeSize val="81"/>
      </c:doughnutChart>
      <c:spPr>
        <a:noFill/>
        <a:ln>
          <a:noFill/>
        </a:ln>
        <a:effectLst/>
      </c:spPr>
    </c:plotArea>
    <c:legend>
      <c:legendPos val="b"/>
      <c:layout>
        <c:manualLayout>
          <c:xMode val="edge"/>
          <c:yMode val="edge"/>
          <c:x val="1.2744777871224863E-3"/>
          <c:y val="0.9126176234302793"/>
          <c:w val="0.99525835158403064"/>
          <c:h val="6.8305769471971034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2E3E-4542-8970-780190B8A53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2E3E-4542-8970-780190B8A53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2E3E-4542-8970-780190B8A532}"/>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2E3E-4542-8970-780190B8A532}"/>
            </c:ext>
          </c:extLst>
        </c:ser>
        <c:ser>
          <c:idx val="4"/>
          <c:order val="4"/>
          <c:tx>
            <c:strRef>
              <c:f>Sheet1!$F$1</c:f>
              <c:strCache>
                <c:ptCount val="1"/>
                <c:pt idx="0">
                  <c:v>Series 5</c:v>
                </c:pt>
              </c:strCache>
            </c:strRef>
          </c:tx>
          <c:spPr>
            <a:ln w="28575" cap="rnd">
              <a:solidFill>
                <a:schemeClr val="accent5"/>
              </a:solidFill>
              <a:round/>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2E3E-4542-8970-780190B8A532}"/>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lgn="ctr">
              <a:defRPr sz="1197" b="0" i="0" u="none" strike="noStrike" kern="1200" baseline="0">
                <a:solidFill>
                  <a:schemeClr val="tx1"/>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371684048"/>
        <c:crosses val="autoZero"/>
        <c:crossBetween val="between"/>
        <c:majorUnit val="1"/>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0.3323</cdr:x>
      <cdr:y>0.3539</cdr:y>
    </cdr:from>
    <cdr:to>
      <cdr:x>0.6563</cdr:x>
      <cdr:y>0.62358</cdr:y>
    </cdr:to>
    <cdr:sp macro="" textlink="">
      <cdr:nvSpPr>
        <cdr:cNvPr id="2" name="TextBox 1">
          <a:extLst xmlns:a="http://schemas.openxmlformats.org/drawingml/2006/main">
            <a:ext uri="{FF2B5EF4-FFF2-40B4-BE49-F238E27FC236}">
              <a16:creationId xmlns:a16="http://schemas.microsoft.com/office/drawing/2014/main" id="{C5A6909D-4330-4B9E-8F97-F5925E7E083D}"/>
            </a:ext>
          </a:extLst>
        </cdr:cNvPr>
        <cdr:cNvSpPr txBox="1"/>
      </cdr:nvSpPr>
      <cdr:spPr>
        <a:xfrm xmlns:a="http://schemas.openxmlformats.org/drawingml/2006/main">
          <a:off x="2222489" y="1496673"/>
          <a:ext cx="2166957" cy="1140503"/>
        </a:xfrm>
        <a:prstGeom xmlns:a="http://schemas.openxmlformats.org/drawingml/2006/main" prst="rect">
          <a:avLst/>
        </a:prstGeom>
        <a:noFill xmlns:a="http://schemas.openxmlformats.org/drawingml/2006/main"/>
      </cdr:spPr>
      <cdr:txBody>
        <a:bodyPr xmlns:a="http://schemas.openxmlformats.org/drawingml/2006/main" vertOverflow="clip" wrap="square" lIns="0" rIns="0" rtlCol="0" anchor="ctr" anchorCtr="0">
          <a:noAutofit/>
        </a:bodyPr>
        <a:lstStyle xmlns:a="http://schemas.openxmlformats.org/drawingml/2006/main"/>
        <a:p xmlns:a="http://schemas.openxmlformats.org/drawingml/2006/main">
          <a:pPr algn="ctr"/>
          <a:r>
            <a:rPr lang="en-GB" sz="1600" kern="1200" cap="all" baseline="0" dirty="0">
              <a:solidFill>
                <a:schemeClr val="tx1"/>
              </a:solidFill>
              <a:latin typeface="+mj-lt"/>
            </a:rPr>
            <a:t>Lorem ipsum </a:t>
          </a:r>
          <a:r>
            <a:rPr lang="en-GB" sz="1600" kern="1200" cap="all" baseline="0" dirty="0" err="1">
              <a:solidFill>
                <a:schemeClr val="tx1"/>
              </a:solidFill>
              <a:latin typeface="+mj-lt"/>
            </a:rPr>
            <a:t>dolor</a:t>
          </a:r>
          <a:r>
            <a:rPr lang="en-GB" sz="1600" kern="1200" cap="all" baseline="0" dirty="0">
              <a:solidFill>
                <a:schemeClr val="tx1"/>
              </a:solidFill>
              <a:latin typeface="+mj-lt"/>
            </a:rPr>
            <a:t> sit </a:t>
          </a:r>
          <a:r>
            <a:rPr lang="en-GB" sz="1600" kern="1200" cap="all" baseline="0" dirty="0" err="1">
              <a:solidFill>
                <a:schemeClr val="tx1"/>
              </a:solidFill>
              <a:latin typeface="+mj-lt"/>
            </a:rPr>
            <a:t>amet</a:t>
          </a:r>
          <a:r>
            <a:rPr lang="en-GB" sz="1600" kern="1200" cap="all" baseline="0" dirty="0">
              <a:solidFill>
                <a:schemeClr val="tx1"/>
              </a:solidFill>
              <a:latin typeface="+mj-lt"/>
            </a:rPr>
            <a:t>, </a:t>
          </a:r>
          <a:r>
            <a:rPr lang="en-GB" sz="1600" kern="1200" cap="all" baseline="0" dirty="0" err="1">
              <a:solidFill>
                <a:schemeClr val="tx1"/>
              </a:solidFill>
              <a:latin typeface="+mj-lt"/>
            </a:rPr>
            <a:t>consectetur</a:t>
          </a:r>
          <a:r>
            <a:rPr lang="en-GB" sz="1600" kern="1200" cap="all" baseline="0" dirty="0">
              <a:solidFill>
                <a:schemeClr val="tx1"/>
              </a:solidFill>
              <a:latin typeface="+mj-lt"/>
            </a:rPr>
            <a:t> </a:t>
          </a:r>
          <a:r>
            <a:rPr lang="en-GB" sz="1600" kern="1200" cap="all" baseline="0" dirty="0" err="1">
              <a:solidFill>
                <a:schemeClr val="tx1"/>
              </a:solidFill>
              <a:latin typeface="+mj-lt"/>
            </a:rPr>
            <a:t>adipiscing</a:t>
          </a:r>
          <a:r>
            <a:rPr lang="en-GB" sz="1600" kern="1200" cap="all" baseline="0" dirty="0">
              <a:solidFill>
                <a:schemeClr val="tx1"/>
              </a:solidFill>
              <a:latin typeface="+mj-lt"/>
            </a:rPr>
            <a:t> </a:t>
          </a:r>
          <a:r>
            <a:rPr lang="en-GB" sz="1600" kern="1200" cap="all" baseline="0" dirty="0" err="1">
              <a:solidFill>
                <a:schemeClr val="tx1"/>
              </a:solidFill>
              <a:latin typeface="+mj-lt"/>
            </a:rPr>
            <a:t>elit</a:t>
          </a:r>
          <a:r>
            <a:rPr lang="en-GB" sz="1600" kern="1200" cap="all" baseline="0" dirty="0">
              <a:solidFill>
                <a:schemeClr val="tx1"/>
              </a:solidFill>
              <a:latin typeface="+mj-lt"/>
            </a:rPr>
            <a:t>. </a:t>
          </a:r>
          <a:endParaRPr lang="en-US" sz="1100" cap="all" baseline="0" dirty="0">
            <a:solidFill>
              <a:schemeClr val="tx1"/>
            </a:solidFill>
            <a:latin typeface="+mj-l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0.2623</cdr:x>
      <cdr:y>0.34982</cdr:y>
    </cdr:from>
    <cdr:to>
      <cdr:x>0.7377</cdr:x>
      <cdr:y>0.6195</cdr:y>
    </cdr:to>
    <cdr:sp macro="" textlink="">
      <cdr:nvSpPr>
        <cdr:cNvPr id="2" name="TextBox 1">
          <a:extLst xmlns:a="http://schemas.openxmlformats.org/drawingml/2006/main">
            <a:ext uri="{FF2B5EF4-FFF2-40B4-BE49-F238E27FC236}">
              <a16:creationId xmlns:a16="http://schemas.microsoft.com/office/drawing/2014/main" id="{C5A6909D-4330-4B9E-8F97-F5925E7E083D}"/>
            </a:ext>
          </a:extLst>
        </cdr:cNvPr>
        <cdr:cNvSpPr txBox="1"/>
      </cdr:nvSpPr>
      <cdr:spPr>
        <a:xfrm xmlns:a="http://schemas.openxmlformats.org/drawingml/2006/main">
          <a:off x="969797" y="1397325"/>
          <a:ext cx="1757691" cy="1077215"/>
        </a:xfrm>
        <a:prstGeom xmlns:a="http://schemas.openxmlformats.org/drawingml/2006/main" prst="rect">
          <a:avLst/>
        </a:prstGeom>
        <a:noFill xmlns:a="http://schemas.openxmlformats.org/drawingml/2006/main"/>
      </cdr:spPr>
      <cdr:txBody>
        <a:bodyPr xmlns:a="http://schemas.openxmlformats.org/drawingml/2006/main" vertOverflow="clip" wrap="square" lIns="0" rIns="0" rtlCol="0" anchor="ctr" anchorCtr="0">
          <a:noAutofit/>
        </a:bodyPr>
        <a:lstStyle xmlns:a="http://schemas.openxmlformats.org/drawingml/2006/main"/>
        <a:p xmlns:a="http://schemas.openxmlformats.org/drawingml/2006/main">
          <a:pPr algn="ctr"/>
          <a:r>
            <a:rPr lang="en-GB" sz="1600" kern="1200" cap="all" baseline="0" dirty="0">
              <a:solidFill>
                <a:schemeClr val="accent1"/>
              </a:solidFill>
              <a:latin typeface="+mj-lt"/>
            </a:rPr>
            <a:t>Lorem ipsum </a:t>
          </a:r>
          <a:r>
            <a:rPr lang="en-GB" sz="1600" kern="1200" cap="all" baseline="0" dirty="0" err="1">
              <a:solidFill>
                <a:schemeClr val="accent1"/>
              </a:solidFill>
              <a:latin typeface="+mj-lt"/>
            </a:rPr>
            <a:t>dolor</a:t>
          </a:r>
          <a:r>
            <a:rPr lang="en-GB" sz="1600" kern="1200" cap="all" baseline="0" dirty="0">
              <a:solidFill>
                <a:schemeClr val="accent1"/>
              </a:solidFill>
              <a:latin typeface="+mj-lt"/>
            </a:rPr>
            <a:t> sit </a:t>
          </a:r>
          <a:r>
            <a:rPr lang="en-GB" sz="1600" kern="1200" cap="all" baseline="0" dirty="0" err="1">
              <a:solidFill>
                <a:schemeClr val="accent1"/>
              </a:solidFill>
              <a:latin typeface="+mj-lt"/>
            </a:rPr>
            <a:t>amet</a:t>
          </a:r>
          <a:r>
            <a:rPr lang="en-GB" sz="1600" kern="1200" cap="all" baseline="0" dirty="0">
              <a:solidFill>
                <a:schemeClr val="accent1"/>
              </a:solidFill>
              <a:latin typeface="+mj-lt"/>
            </a:rPr>
            <a:t>, </a:t>
          </a:r>
          <a:r>
            <a:rPr lang="en-GB" sz="1600" kern="1200" cap="all" baseline="0" dirty="0" err="1">
              <a:solidFill>
                <a:schemeClr val="accent1"/>
              </a:solidFill>
              <a:latin typeface="+mj-lt"/>
            </a:rPr>
            <a:t>consectetur</a:t>
          </a:r>
          <a:r>
            <a:rPr lang="en-GB" sz="1600" kern="1200" cap="all" baseline="0" dirty="0">
              <a:solidFill>
                <a:schemeClr val="accent1"/>
              </a:solidFill>
              <a:latin typeface="+mj-lt"/>
            </a:rPr>
            <a:t>. </a:t>
          </a:r>
          <a:endParaRPr lang="en-US" sz="1100" cap="all" baseline="0" dirty="0">
            <a:solidFill>
              <a:schemeClr val="accent1"/>
            </a:solidFill>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79C831-25D6-44EC-814F-AB09CD1A7512}" type="slidenum">
              <a:rPr lang="en-GB" smtClean="0"/>
              <a:t>24</a:t>
            </a:fld>
            <a:endParaRPr lang="en-GB"/>
          </a:p>
        </p:txBody>
      </p:sp>
    </p:spTree>
    <p:extLst>
      <p:ext uri="{BB962C8B-B14F-4D97-AF65-F5344CB8AC3E}">
        <p14:creationId xmlns:p14="http://schemas.microsoft.com/office/powerpoint/2010/main" val="3476929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0.xml"/><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1.xml"/><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3.xml"/><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9" Type="http://schemas.openxmlformats.org/officeDocument/2006/relationships/image" Target="../media/image74.png"/><Relationship Id="rId21" Type="http://schemas.openxmlformats.org/officeDocument/2006/relationships/image" Target="../media/image56.png"/><Relationship Id="rId34" Type="http://schemas.openxmlformats.org/officeDocument/2006/relationships/image" Target="../media/image69.png"/><Relationship Id="rId42" Type="http://schemas.openxmlformats.org/officeDocument/2006/relationships/image" Target="../media/image77.png"/><Relationship Id="rId7" Type="http://schemas.openxmlformats.org/officeDocument/2006/relationships/image" Target="../media/image42.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41" Type="http://schemas.openxmlformats.org/officeDocument/2006/relationships/image" Target="../media/image76.png"/><Relationship Id="rId1" Type="http://schemas.openxmlformats.org/officeDocument/2006/relationships/slideLayout" Target="../slideLayouts/slideLayout2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40" Type="http://schemas.openxmlformats.org/officeDocument/2006/relationships/image" Target="../media/image75.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43" Type="http://schemas.openxmlformats.org/officeDocument/2006/relationships/image" Target="../media/image78.png"/><Relationship Id="rId8" Type="http://schemas.openxmlformats.org/officeDocument/2006/relationships/image" Target="../media/image43.png"/><Relationship Id="rId3" Type="http://schemas.openxmlformats.org/officeDocument/2006/relationships/image" Target="../media/image38.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22.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0.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99.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1.png"/></Relationships>
</file>

<file path=ppt/slides/_rels/slide45.xml.rels><?xml version="1.0" encoding="UTF-8" standalone="yes"?>
<Relationships xmlns="http://schemas.openxmlformats.org/package/2006/relationships"><Relationship Id="rId26" Type="http://schemas.openxmlformats.org/officeDocument/2006/relationships/image" Target="../media/image125.png"/><Relationship Id="rId21" Type="http://schemas.openxmlformats.org/officeDocument/2006/relationships/image" Target="../media/image120.svg"/><Relationship Id="rId42" Type="http://schemas.openxmlformats.org/officeDocument/2006/relationships/image" Target="../media/image141.png"/><Relationship Id="rId47" Type="http://schemas.openxmlformats.org/officeDocument/2006/relationships/image" Target="../media/image146.svg"/><Relationship Id="rId63" Type="http://schemas.openxmlformats.org/officeDocument/2006/relationships/image" Target="../media/image162.svg"/><Relationship Id="rId68" Type="http://schemas.openxmlformats.org/officeDocument/2006/relationships/image" Target="../media/image167.png"/><Relationship Id="rId84" Type="http://schemas.openxmlformats.org/officeDocument/2006/relationships/image" Target="../media/image183.png"/><Relationship Id="rId16" Type="http://schemas.openxmlformats.org/officeDocument/2006/relationships/image" Target="../media/image115.png"/><Relationship Id="rId11" Type="http://schemas.openxmlformats.org/officeDocument/2006/relationships/image" Target="../media/image110.svg"/><Relationship Id="rId32" Type="http://schemas.openxmlformats.org/officeDocument/2006/relationships/image" Target="../media/image131.png"/><Relationship Id="rId37" Type="http://schemas.openxmlformats.org/officeDocument/2006/relationships/image" Target="../media/image136.svg"/><Relationship Id="rId53" Type="http://schemas.openxmlformats.org/officeDocument/2006/relationships/image" Target="../media/image152.svg"/><Relationship Id="rId58" Type="http://schemas.openxmlformats.org/officeDocument/2006/relationships/image" Target="../media/image157.png"/><Relationship Id="rId74" Type="http://schemas.openxmlformats.org/officeDocument/2006/relationships/image" Target="../media/image173.png"/><Relationship Id="rId79" Type="http://schemas.openxmlformats.org/officeDocument/2006/relationships/image" Target="../media/image178.svg"/><Relationship Id="rId5" Type="http://schemas.openxmlformats.org/officeDocument/2006/relationships/image" Target="../media/image104.svg"/><Relationship Id="rId19" Type="http://schemas.openxmlformats.org/officeDocument/2006/relationships/image" Target="../media/image118.svg"/><Relationship Id="rId14" Type="http://schemas.openxmlformats.org/officeDocument/2006/relationships/image" Target="../media/image113.png"/><Relationship Id="rId22" Type="http://schemas.openxmlformats.org/officeDocument/2006/relationships/image" Target="../media/image121.png"/><Relationship Id="rId27" Type="http://schemas.openxmlformats.org/officeDocument/2006/relationships/image" Target="../media/image126.svg"/><Relationship Id="rId30" Type="http://schemas.openxmlformats.org/officeDocument/2006/relationships/image" Target="../media/image129.png"/><Relationship Id="rId35" Type="http://schemas.openxmlformats.org/officeDocument/2006/relationships/image" Target="../media/image134.svg"/><Relationship Id="rId43" Type="http://schemas.openxmlformats.org/officeDocument/2006/relationships/image" Target="../media/image142.svg"/><Relationship Id="rId48" Type="http://schemas.openxmlformats.org/officeDocument/2006/relationships/image" Target="../media/image147.png"/><Relationship Id="rId56" Type="http://schemas.openxmlformats.org/officeDocument/2006/relationships/image" Target="../media/image155.png"/><Relationship Id="rId64" Type="http://schemas.openxmlformats.org/officeDocument/2006/relationships/image" Target="../media/image163.png"/><Relationship Id="rId69" Type="http://schemas.openxmlformats.org/officeDocument/2006/relationships/image" Target="../media/image168.svg"/><Relationship Id="rId77" Type="http://schemas.openxmlformats.org/officeDocument/2006/relationships/image" Target="../media/image176.svg"/><Relationship Id="rId8" Type="http://schemas.openxmlformats.org/officeDocument/2006/relationships/image" Target="../media/image107.png"/><Relationship Id="rId51" Type="http://schemas.openxmlformats.org/officeDocument/2006/relationships/image" Target="../media/image150.svg"/><Relationship Id="rId72" Type="http://schemas.openxmlformats.org/officeDocument/2006/relationships/image" Target="../media/image171.png"/><Relationship Id="rId80" Type="http://schemas.openxmlformats.org/officeDocument/2006/relationships/image" Target="../media/image179.png"/><Relationship Id="rId85" Type="http://schemas.openxmlformats.org/officeDocument/2006/relationships/image" Target="../media/image184.svg"/><Relationship Id="rId3" Type="http://schemas.openxmlformats.org/officeDocument/2006/relationships/image" Target="../media/image102.svg"/><Relationship Id="rId12" Type="http://schemas.openxmlformats.org/officeDocument/2006/relationships/image" Target="../media/image111.png"/><Relationship Id="rId17" Type="http://schemas.openxmlformats.org/officeDocument/2006/relationships/image" Target="../media/image116.svg"/><Relationship Id="rId25" Type="http://schemas.openxmlformats.org/officeDocument/2006/relationships/image" Target="../media/image124.svg"/><Relationship Id="rId33" Type="http://schemas.openxmlformats.org/officeDocument/2006/relationships/image" Target="../media/image132.svg"/><Relationship Id="rId38" Type="http://schemas.openxmlformats.org/officeDocument/2006/relationships/image" Target="../media/image137.png"/><Relationship Id="rId46" Type="http://schemas.openxmlformats.org/officeDocument/2006/relationships/image" Target="../media/image145.png"/><Relationship Id="rId59" Type="http://schemas.openxmlformats.org/officeDocument/2006/relationships/image" Target="../media/image158.svg"/><Relationship Id="rId67" Type="http://schemas.openxmlformats.org/officeDocument/2006/relationships/image" Target="../media/image166.svg"/><Relationship Id="rId20" Type="http://schemas.openxmlformats.org/officeDocument/2006/relationships/image" Target="../media/image119.png"/><Relationship Id="rId41" Type="http://schemas.openxmlformats.org/officeDocument/2006/relationships/image" Target="../media/image140.svg"/><Relationship Id="rId54" Type="http://schemas.openxmlformats.org/officeDocument/2006/relationships/image" Target="../media/image153.png"/><Relationship Id="rId62" Type="http://schemas.openxmlformats.org/officeDocument/2006/relationships/image" Target="../media/image161.png"/><Relationship Id="rId70" Type="http://schemas.openxmlformats.org/officeDocument/2006/relationships/image" Target="../media/image169.png"/><Relationship Id="rId75" Type="http://schemas.openxmlformats.org/officeDocument/2006/relationships/image" Target="../media/image174.svg"/><Relationship Id="rId83" Type="http://schemas.openxmlformats.org/officeDocument/2006/relationships/image" Target="../media/image182.svg"/><Relationship Id="rId1" Type="http://schemas.openxmlformats.org/officeDocument/2006/relationships/slideLayout" Target="../slideLayouts/slideLayout22.xml"/><Relationship Id="rId6" Type="http://schemas.openxmlformats.org/officeDocument/2006/relationships/image" Target="../media/image105.png"/><Relationship Id="rId15" Type="http://schemas.openxmlformats.org/officeDocument/2006/relationships/image" Target="../media/image114.svg"/><Relationship Id="rId23" Type="http://schemas.openxmlformats.org/officeDocument/2006/relationships/image" Target="../media/image122.svg"/><Relationship Id="rId28" Type="http://schemas.openxmlformats.org/officeDocument/2006/relationships/image" Target="../media/image127.png"/><Relationship Id="rId36" Type="http://schemas.openxmlformats.org/officeDocument/2006/relationships/image" Target="../media/image135.png"/><Relationship Id="rId49" Type="http://schemas.openxmlformats.org/officeDocument/2006/relationships/image" Target="../media/image148.svg"/><Relationship Id="rId57" Type="http://schemas.openxmlformats.org/officeDocument/2006/relationships/image" Target="../media/image156.svg"/><Relationship Id="rId10" Type="http://schemas.openxmlformats.org/officeDocument/2006/relationships/image" Target="../media/image109.png"/><Relationship Id="rId31" Type="http://schemas.openxmlformats.org/officeDocument/2006/relationships/image" Target="../media/image130.svg"/><Relationship Id="rId44" Type="http://schemas.openxmlformats.org/officeDocument/2006/relationships/image" Target="../media/image143.png"/><Relationship Id="rId52" Type="http://schemas.openxmlformats.org/officeDocument/2006/relationships/image" Target="../media/image151.png"/><Relationship Id="rId60" Type="http://schemas.openxmlformats.org/officeDocument/2006/relationships/image" Target="../media/image159.png"/><Relationship Id="rId65" Type="http://schemas.openxmlformats.org/officeDocument/2006/relationships/image" Target="../media/image164.svg"/><Relationship Id="rId73" Type="http://schemas.openxmlformats.org/officeDocument/2006/relationships/image" Target="../media/image172.svg"/><Relationship Id="rId78" Type="http://schemas.openxmlformats.org/officeDocument/2006/relationships/image" Target="../media/image177.png"/><Relationship Id="rId81" Type="http://schemas.openxmlformats.org/officeDocument/2006/relationships/image" Target="../media/image180.svg"/><Relationship Id="rId4" Type="http://schemas.openxmlformats.org/officeDocument/2006/relationships/image" Target="../media/image103.png"/><Relationship Id="rId9" Type="http://schemas.openxmlformats.org/officeDocument/2006/relationships/image" Target="../media/image108.svg"/><Relationship Id="rId13" Type="http://schemas.openxmlformats.org/officeDocument/2006/relationships/image" Target="../media/image112.svg"/><Relationship Id="rId18" Type="http://schemas.openxmlformats.org/officeDocument/2006/relationships/image" Target="../media/image117.png"/><Relationship Id="rId39" Type="http://schemas.openxmlformats.org/officeDocument/2006/relationships/image" Target="../media/image138.svg"/><Relationship Id="rId34" Type="http://schemas.openxmlformats.org/officeDocument/2006/relationships/image" Target="../media/image133.png"/><Relationship Id="rId50" Type="http://schemas.openxmlformats.org/officeDocument/2006/relationships/image" Target="../media/image149.png"/><Relationship Id="rId55" Type="http://schemas.openxmlformats.org/officeDocument/2006/relationships/image" Target="../media/image154.svg"/><Relationship Id="rId76" Type="http://schemas.openxmlformats.org/officeDocument/2006/relationships/image" Target="../media/image175.png"/><Relationship Id="rId7" Type="http://schemas.openxmlformats.org/officeDocument/2006/relationships/image" Target="../media/image106.svg"/><Relationship Id="rId71" Type="http://schemas.openxmlformats.org/officeDocument/2006/relationships/image" Target="../media/image170.svg"/><Relationship Id="rId2" Type="http://schemas.openxmlformats.org/officeDocument/2006/relationships/image" Target="../media/image101.png"/><Relationship Id="rId29" Type="http://schemas.openxmlformats.org/officeDocument/2006/relationships/image" Target="../media/image128.svg"/><Relationship Id="rId24" Type="http://schemas.openxmlformats.org/officeDocument/2006/relationships/image" Target="../media/image123.png"/><Relationship Id="rId40" Type="http://schemas.openxmlformats.org/officeDocument/2006/relationships/image" Target="../media/image139.png"/><Relationship Id="rId45" Type="http://schemas.openxmlformats.org/officeDocument/2006/relationships/image" Target="../media/image144.svg"/><Relationship Id="rId66" Type="http://schemas.openxmlformats.org/officeDocument/2006/relationships/image" Target="../media/image165.png"/><Relationship Id="rId61" Type="http://schemas.openxmlformats.org/officeDocument/2006/relationships/image" Target="../media/image160.svg"/><Relationship Id="rId82" Type="http://schemas.openxmlformats.org/officeDocument/2006/relationships/image" Target="../media/image181.png"/></Relationships>
</file>

<file path=ppt/slides/_rels/slide46.xml.rels><?xml version="1.0" encoding="UTF-8" standalone="yes"?>
<Relationships xmlns="http://schemas.openxmlformats.org/package/2006/relationships"><Relationship Id="rId13" Type="http://schemas.openxmlformats.org/officeDocument/2006/relationships/image" Target="../media/image192.svg"/><Relationship Id="rId18" Type="http://schemas.openxmlformats.org/officeDocument/2006/relationships/image" Target="../media/image197.png"/><Relationship Id="rId26" Type="http://schemas.openxmlformats.org/officeDocument/2006/relationships/image" Target="../media/image107.png"/><Relationship Id="rId39" Type="http://schemas.openxmlformats.org/officeDocument/2006/relationships/image" Target="../media/image216.svg"/><Relationship Id="rId21" Type="http://schemas.openxmlformats.org/officeDocument/2006/relationships/image" Target="../media/image200.svg"/><Relationship Id="rId34" Type="http://schemas.openxmlformats.org/officeDocument/2006/relationships/image" Target="../media/image211.png"/><Relationship Id="rId42" Type="http://schemas.openxmlformats.org/officeDocument/2006/relationships/image" Target="../media/image219.png"/><Relationship Id="rId7" Type="http://schemas.openxmlformats.org/officeDocument/2006/relationships/image" Target="../media/image188.svg"/><Relationship Id="rId2" Type="http://schemas.openxmlformats.org/officeDocument/2006/relationships/image" Target="../media/image185.png"/><Relationship Id="rId16" Type="http://schemas.openxmlformats.org/officeDocument/2006/relationships/image" Target="../media/image195.png"/><Relationship Id="rId29" Type="http://schemas.openxmlformats.org/officeDocument/2006/relationships/image" Target="../media/image206.svg"/><Relationship Id="rId1" Type="http://schemas.openxmlformats.org/officeDocument/2006/relationships/slideLayout" Target="../slideLayouts/slideLayout22.xml"/><Relationship Id="rId6" Type="http://schemas.openxmlformats.org/officeDocument/2006/relationships/image" Target="../media/image187.png"/><Relationship Id="rId11" Type="http://schemas.openxmlformats.org/officeDocument/2006/relationships/image" Target="../media/image104.svg"/><Relationship Id="rId24" Type="http://schemas.openxmlformats.org/officeDocument/2006/relationships/image" Target="../media/image203.png"/><Relationship Id="rId32" Type="http://schemas.openxmlformats.org/officeDocument/2006/relationships/image" Target="../media/image209.png"/><Relationship Id="rId37" Type="http://schemas.openxmlformats.org/officeDocument/2006/relationships/image" Target="../media/image214.svg"/><Relationship Id="rId40" Type="http://schemas.openxmlformats.org/officeDocument/2006/relationships/image" Target="../media/image217.png"/><Relationship Id="rId45" Type="http://schemas.openxmlformats.org/officeDocument/2006/relationships/image" Target="../media/image222.svg"/><Relationship Id="rId5" Type="http://schemas.openxmlformats.org/officeDocument/2006/relationships/image" Target="../media/image106.svg"/><Relationship Id="rId15" Type="http://schemas.openxmlformats.org/officeDocument/2006/relationships/image" Target="../media/image194.svg"/><Relationship Id="rId23" Type="http://schemas.openxmlformats.org/officeDocument/2006/relationships/image" Target="../media/image202.svg"/><Relationship Id="rId28" Type="http://schemas.openxmlformats.org/officeDocument/2006/relationships/image" Target="../media/image205.png"/><Relationship Id="rId36" Type="http://schemas.openxmlformats.org/officeDocument/2006/relationships/image" Target="../media/image213.png"/><Relationship Id="rId10" Type="http://schemas.openxmlformats.org/officeDocument/2006/relationships/image" Target="../media/image103.png"/><Relationship Id="rId19" Type="http://schemas.openxmlformats.org/officeDocument/2006/relationships/image" Target="../media/image198.svg"/><Relationship Id="rId31" Type="http://schemas.openxmlformats.org/officeDocument/2006/relationships/image" Target="../media/image208.svg"/><Relationship Id="rId44" Type="http://schemas.openxmlformats.org/officeDocument/2006/relationships/image" Target="../media/image221.png"/><Relationship Id="rId4" Type="http://schemas.openxmlformats.org/officeDocument/2006/relationships/image" Target="../media/image105.png"/><Relationship Id="rId9" Type="http://schemas.openxmlformats.org/officeDocument/2006/relationships/image" Target="../media/image190.sv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108.svg"/><Relationship Id="rId30" Type="http://schemas.openxmlformats.org/officeDocument/2006/relationships/image" Target="../media/image207.png"/><Relationship Id="rId35" Type="http://schemas.openxmlformats.org/officeDocument/2006/relationships/image" Target="../media/image212.svg"/><Relationship Id="rId43" Type="http://schemas.openxmlformats.org/officeDocument/2006/relationships/image" Target="../media/image220.svg"/><Relationship Id="rId8" Type="http://schemas.openxmlformats.org/officeDocument/2006/relationships/image" Target="../media/image189.png"/><Relationship Id="rId3" Type="http://schemas.openxmlformats.org/officeDocument/2006/relationships/image" Target="../media/image186.svg"/><Relationship Id="rId12" Type="http://schemas.openxmlformats.org/officeDocument/2006/relationships/image" Target="../media/image191.png"/><Relationship Id="rId17" Type="http://schemas.openxmlformats.org/officeDocument/2006/relationships/image" Target="../media/image196.svg"/><Relationship Id="rId25" Type="http://schemas.openxmlformats.org/officeDocument/2006/relationships/image" Target="../media/image204.svg"/><Relationship Id="rId33" Type="http://schemas.openxmlformats.org/officeDocument/2006/relationships/image" Target="../media/image210.svg"/><Relationship Id="rId38" Type="http://schemas.openxmlformats.org/officeDocument/2006/relationships/image" Target="../media/image215.png"/><Relationship Id="rId20" Type="http://schemas.openxmlformats.org/officeDocument/2006/relationships/image" Target="../media/image199.png"/><Relationship Id="rId41" Type="http://schemas.openxmlformats.org/officeDocument/2006/relationships/image" Target="../media/image21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a:xfrm>
            <a:off x="685800" y="1071272"/>
            <a:ext cx="11140146" cy="1531200"/>
          </a:xfrm>
        </p:spPr>
        <p:txBody>
          <a:bodyPr>
            <a:noAutofit/>
          </a:bodyPr>
          <a:lstStyle/>
          <a:p>
            <a:r>
              <a:rPr lang="en-GB" b="0">
                <a:ea typeface="+mj-lt"/>
                <a:cs typeface="+mj-lt"/>
              </a:rPr>
              <a:t>How should Boston restaurants allocate content creation resources across social media platforms?</a:t>
            </a:r>
            <a:endParaRPr lang="en-US">
              <a:ea typeface="+mj-lt"/>
              <a:cs typeface="+mj-lt"/>
            </a:endParaRP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vert="horz" lIns="0" tIns="45720" rIns="91440" bIns="45720" rtlCol="0" anchor="t">
            <a:normAutofit/>
          </a:bodyPr>
          <a:lstStyle/>
          <a:p>
            <a:r>
              <a:rPr lang="en-GB">
                <a:cs typeface="Arial"/>
              </a:rPr>
              <a:t>15.072 Advanced Analytics Edge Final Project</a:t>
            </a:r>
          </a:p>
          <a:p>
            <a:endParaRPr lang="en-GB">
              <a:cs typeface="Arial"/>
            </a:endParaRPr>
          </a:p>
          <a:p>
            <a:endParaRPr lang="en-GB">
              <a:cs typeface="Arial"/>
            </a:endParaRPr>
          </a:p>
          <a:p>
            <a:endParaRPr lang="en-GB">
              <a:cs typeface="Arial"/>
            </a:endParaRPr>
          </a:p>
        </p:txBody>
      </p:sp>
      <p:sp>
        <p:nvSpPr>
          <p:cNvPr id="2" name="TextBox 1">
            <a:extLst>
              <a:ext uri="{FF2B5EF4-FFF2-40B4-BE49-F238E27FC236}">
                <a16:creationId xmlns:a16="http://schemas.microsoft.com/office/drawing/2014/main" id="{AB3CA7FD-D434-5C02-30D9-5219A29862C8}"/>
              </a:ext>
            </a:extLst>
          </p:cNvPr>
          <p:cNvSpPr txBox="1"/>
          <p:nvPr/>
        </p:nvSpPr>
        <p:spPr>
          <a:xfrm>
            <a:off x="685286" y="3604088"/>
            <a:ext cx="6107042"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0000"/>
                </a:solidFill>
                <a:latin typeface="Arial"/>
                <a:cs typeface="Times New Roman"/>
              </a:rPr>
              <a:t>Jason Jia</a:t>
            </a:r>
          </a:p>
          <a:p>
            <a:r>
              <a:rPr lang="en-US">
                <a:solidFill>
                  <a:srgbClr val="000000"/>
                </a:solidFill>
                <a:latin typeface="Arial"/>
                <a:cs typeface="Times New Roman"/>
              </a:rPr>
              <a:t>Stephanie Sha</a:t>
            </a:r>
          </a:p>
          <a:p>
            <a:r>
              <a:rPr lang="en-US">
                <a:solidFill>
                  <a:srgbClr val="000000"/>
                </a:solidFill>
                <a:latin typeface="Arial"/>
                <a:cs typeface="Times New Roman"/>
              </a:rPr>
              <a:t>Maria </a:t>
            </a:r>
            <a:r>
              <a:rPr lang="en-US" err="1">
                <a:solidFill>
                  <a:srgbClr val="000000"/>
                </a:solidFill>
                <a:latin typeface="Arial"/>
                <a:cs typeface="Times New Roman"/>
              </a:rPr>
              <a:t>Besedovskaya</a:t>
            </a:r>
          </a:p>
          <a:p>
            <a:r>
              <a:rPr lang="en-US" err="1">
                <a:solidFill>
                  <a:srgbClr val="000000"/>
                </a:solidFill>
                <a:latin typeface="Arial"/>
                <a:cs typeface="Times New Roman"/>
              </a:rPr>
              <a:t>Pavena</a:t>
            </a:r>
            <a:r>
              <a:rPr lang="en-US">
                <a:solidFill>
                  <a:srgbClr val="000000"/>
                </a:solidFill>
                <a:latin typeface="Arial"/>
                <a:cs typeface="Times New Roman"/>
              </a:rPr>
              <a:t> </a:t>
            </a:r>
            <a:r>
              <a:rPr lang="en-US" err="1">
                <a:solidFill>
                  <a:srgbClr val="000000"/>
                </a:solidFill>
                <a:latin typeface="Arial"/>
                <a:cs typeface="Times New Roman"/>
              </a:rPr>
              <a:t>Vongkhammi</a:t>
            </a:r>
          </a:p>
          <a:p>
            <a:endParaRPr lang="en-US">
              <a:solidFill>
                <a:srgbClr val="000000"/>
              </a:solidFill>
              <a:latin typeface="Arial"/>
              <a:cs typeface="Times New Roman"/>
            </a:endParaRPr>
          </a:p>
          <a:p>
            <a:r>
              <a:rPr lang="en-US">
                <a:solidFill>
                  <a:srgbClr val="000000"/>
                </a:solidFill>
                <a:latin typeface="Arial"/>
                <a:cs typeface="Times New Roman"/>
              </a:rPr>
              <a:t>December 11, 2023</a:t>
            </a:r>
          </a:p>
        </p:txBody>
      </p:sp>
    </p:spTree>
    <p:extLst>
      <p:ext uri="{BB962C8B-B14F-4D97-AF65-F5344CB8AC3E}">
        <p14:creationId xmlns:p14="http://schemas.microsoft.com/office/powerpoint/2010/main" val="324086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26818E0-D0B3-0322-24C9-82E01F45ADC2}"/>
              </a:ext>
            </a:extLst>
          </p:cNvPr>
          <p:cNvSpPr>
            <a:spLocks noGrp="1"/>
          </p:cNvSpPr>
          <p:nvPr>
            <p:ph type="body" sz="quarter" idx="12"/>
          </p:nvPr>
        </p:nvSpPr>
        <p:spPr/>
        <p:txBody>
          <a:bodyPr>
            <a:normAutofit/>
          </a:bodyPr>
          <a:lstStyle/>
          <a:p>
            <a:r>
              <a:rPr lang="en-GB"/>
              <a:t>Section name 1</a:t>
            </a:r>
          </a:p>
        </p:txBody>
      </p:sp>
      <p:sp>
        <p:nvSpPr>
          <p:cNvPr id="28" name="Text Placeholder 27">
            <a:extLst>
              <a:ext uri="{FF2B5EF4-FFF2-40B4-BE49-F238E27FC236}">
                <a16:creationId xmlns:a16="http://schemas.microsoft.com/office/drawing/2014/main" id="{0DDF1A36-F9D2-FB41-DF97-640A5F9CF04D}"/>
              </a:ext>
            </a:extLst>
          </p:cNvPr>
          <p:cNvSpPr>
            <a:spLocks noGrp="1"/>
          </p:cNvSpPr>
          <p:nvPr>
            <p:ph type="body" sz="quarter" idx="18"/>
          </p:nvPr>
        </p:nvSpPr>
        <p:spPr/>
        <p:txBody>
          <a:bodyPr/>
          <a:lstStyle/>
          <a:p>
            <a:r>
              <a:rPr lang="en-GB"/>
              <a:t>Descriptions or subsections can be added here. Any sections left blank will not show when presenting. </a:t>
            </a:r>
          </a:p>
        </p:txBody>
      </p:sp>
      <p:sp>
        <p:nvSpPr>
          <p:cNvPr id="29" name="Text Placeholder 28">
            <a:extLst>
              <a:ext uri="{FF2B5EF4-FFF2-40B4-BE49-F238E27FC236}">
                <a16:creationId xmlns:a16="http://schemas.microsoft.com/office/drawing/2014/main" id="{FD677649-C944-1654-DE81-8F169D330675}"/>
              </a:ext>
            </a:extLst>
          </p:cNvPr>
          <p:cNvSpPr>
            <a:spLocks noGrp="1"/>
          </p:cNvSpPr>
          <p:nvPr>
            <p:ph type="body" sz="quarter" idx="19"/>
          </p:nvPr>
        </p:nvSpPr>
        <p:spPr/>
        <p:txBody>
          <a:bodyPr/>
          <a:lstStyle/>
          <a:p>
            <a:endParaRPr lang="en-GB"/>
          </a:p>
        </p:txBody>
      </p:sp>
      <p:sp>
        <p:nvSpPr>
          <p:cNvPr id="30" name="Text Placeholder 29">
            <a:extLst>
              <a:ext uri="{FF2B5EF4-FFF2-40B4-BE49-F238E27FC236}">
                <a16:creationId xmlns:a16="http://schemas.microsoft.com/office/drawing/2014/main" id="{F0488CE4-AA4C-3CD1-965D-3D28A5CC9F43}"/>
              </a:ext>
            </a:extLst>
          </p:cNvPr>
          <p:cNvSpPr>
            <a:spLocks noGrp="1"/>
          </p:cNvSpPr>
          <p:nvPr>
            <p:ph type="body" sz="quarter" idx="20"/>
          </p:nvPr>
        </p:nvSpPr>
        <p:spPr/>
        <p:txBody>
          <a:bodyPr/>
          <a:lstStyle/>
          <a:p>
            <a:endParaRPr lang="en-GB"/>
          </a:p>
        </p:txBody>
      </p:sp>
      <p:sp>
        <p:nvSpPr>
          <p:cNvPr id="31" name="Text Placeholder 30">
            <a:extLst>
              <a:ext uri="{FF2B5EF4-FFF2-40B4-BE49-F238E27FC236}">
                <a16:creationId xmlns:a16="http://schemas.microsoft.com/office/drawing/2014/main" id="{9D944D52-BCBF-0471-468B-02B806CD1CC7}"/>
              </a:ext>
            </a:extLst>
          </p:cNvPr>
          <p:cNvSpPr>
            <a:spLocks noGrp="1"/>
          </p:cNvSpPr>
          <p:nvPr>
            <p:ph type="body" sz="quarter" idx="21"/>
          </p:nvPr>
        </p:nvSpPr>
        <p:spPr/>
        <p:txBody>
          <a:bodyPr/>
          <a:lstStyle/>
          <a:p>
            <a:endParaRPr lang="en-GB"/>
          </a:p>
        </p:txBody>
      </p:sp>
      <p:sp>
        <p:nvSpPr>
          <p:cNvPr id="32" name="Text Placeholder 31">
            <a:extLst>
              <a:ext uri="{FF2B5EF4-FFF2-40B4-BE49-F238E27FC236}">
                <a16:creationId xmlns:a16="http://schemas.microsoft.com/office/drawing/2014/main" id="{D0B96B36-D726-DD85-8629-3A8E4EE64F78}"/>
              </a:ext>
            </a:extLst>
          </p:cNvPr>
          <p:cNvSpPr>
            <a:spLocks noGrp="1"/>
          </p:cNvSpPr>
          <p:nvPr>
            <p:ph type="body" sz="quarter" idx="22"/>
          </p:nvPr>
        </p:nvSpPr>
        <p:spPr/>
        <p:txBody>
          <a:bodyPr/>
          <a:lstStyle/>
          <a:p>
            <a:endParaRPr lang="en-GB"/>
          </a:p>
        </p:txBody>
      </p:sp>
      <p:sp>
        <p:nvSpPr>
          <p:cNvPr id="33" name="Text Placeholder 32">
            <a:extLst>
              <a:ext uri="{FF2B5EF4-FFF2-40B4-BE49-F238E27FC236}">
                <a16:creationId xmlns:a16="http://schemas.microsoft.com/office/drawing/2014/main" id="{D2470F9D-BDA5-9951-AD5A-CA079A6675D3}"/>
              </a:ext>
            </a:extLst>
          </p:cNvPr>
          <p:cNvSpPr>
            <a:spLocks noGrp="1"/>
          </p:cNvSpPr>
          <p:nvPr>
            <p:ph type="body" sz="quarter" idx="23"/>
          </p:nvPr>
        </p:nvSpPr>
        <p:spPr/>
        <p:txBody>
          <a:bodyPr/>
          <a:lstStyle/>
          <a:p>
            <a:endParaRPr lang="en-GB"/>
          </a:p>
        </p:txBody>
      </p:sp>
      <p:sp>
        <p:nvSpPr>
          <p:cNvPr id="34" name="Text Placeholder 33">
            <a:extLst>
              <a:ext uri="{FF2B5EF4-FFF2-40B4-BE49-F238E27FC236}">
                <a16:creationId xmlns:a16="http://schemas.microsoft.com/office/drawing/2014/main" id="{6FB4E2E4-349B-5849-ACC7-490FEEF100EF}"/>
              </a:ext>
            </a:extLst>
          </p:cNvPr>
          <p:cNvSpPr>
            <a:spLocks noGrp="1"/>
          </p:cNvSpPr>
          <p:nvPr>
            <p:ph type="body" sz="quarter" idx="24"/>
          </p:nvPr>
        </p:nvSpPr>
        <p:spPr/>
        <p:txBody>
          <a:bodyPr/>
          <a:lstStyle/>
          <a:p>
            <a:endParaRPr lang="en-GB"/>
          </a:p>
        </p:txBody>
      </p:sp>
      <p:sp>
        <p:nvSpPr>
          <p:cNvPr id="35" name="Text Placeholder 34">
            <a:extLst>
              <a:ext uri="{FF2B5EF4-FFF2-40B4-BE49-F238E27FC236}">
                <a16:creationId xmlns:a16="http://schemas.microsoft.com/office/drawing/2014/main" id="{43E3914A-1591-5D7B-8FA2-AFBB12D760AE}"/>
              </a:ext>
            </a:extLst>
          </p:cNvPr>
          <p:cNvSpPr>
            <a:spLocks noGrp="1"/>
          </p:cNvSpPr>
          <p:nvPr>
            <p:ph type="body" sz="quarter" idx="25"/>
          </p:nvPr>
        </p:nvSpPr>
        <p:spPr/>
        <p:txBody>
          <a:bodyPr/>
          <a:lstStyle/>
          <a:p>
            <a:endParaRPr lang="en-GB"/>
          </a:p>
        </p:txBody>
      </p:sp>
      <p:sp>
        <p:nvSpPr>
          <p:cNvPr id="36" name="Text Placeholder 35">
            <a:extLst>
              <a:ext uri="{FF2B5EF4-FFF2-40B4-BE49-F238E27FC236}">
                <a16:creationId xmlns:a16="http://schemas.microsoft.com/office/drawing/2014/main" id="{6C907590-2578-F483-8303-0A4D1A15B30C}"/>
              </a:ext>
            </a:extLst>
          </p:cNvPr>
          <p:cNvSpPr>
            <a:spLocks noGrp="1"/>
          </p:cNvSpPr>
          <p:nvPr>
            <p:ph type="body" sz="quarter" idx="26"/>
          </p:nvPr>
        </p:nvSpPr>
        <p:spPr/>
        <p:txBody>
          <a:bodyPr/>
          <a:lstStyle/>
          <a:p>
            <a:endParaRPr lang="en-GB"/>
          </a:p>
        </p:txBody>
      </p:sp>
      <p:sp>
        <p:nvSpPr>
          <p:cNvPr id="37" name="Text Placeholder 36">
            <a:extLst>
              <a:ext uri="{FF2B5EF4-FFF2-40B4-BE49-F238E27FC236}">
                <a16:creationId xmlns:a16="http://schemas.microsoft.com/office/drawing/2014/main" id="{67A076D7-94D0-A5E0-A75E-E8685492C7EC}"/>
              </a:ext>
            </a:extLst>
          </p:cNvPr>
          <p:cNvSpPr>
            <a:spLocks noGrp="1"/>
          </p:cNvSpPr>
          <p:nvPr>
            <p:ph type="body" sz="quarter" idx="27"/>
          </p:nvPr>
        </p:nvSpPr>
        <p:spPr/>
        <p:txBody>
          <a:bodyPr/>
          <a:lstStyle/>
          <a:p>
            <a:endParaRPr lang="en-GB"/>
          </a:p>
        </p:txBody>
      </p:sp>
      <p:sp>
        <p:nvSpPr>
          <p:cNvPr id="38" name="Text Placeholder 37">
            <a:extLst>
              <a:ext uri="{FF2B5EF4-FFF2-40B4-BE49-F238E27FC236}">
                <a16:creationId xmlns:a16="http://schemas.microsoft.com/office/drawing/2014/main" id="{1A12543B-C795-8236-7CD9-BFE53DF3E430}"/>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368370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C140BFB-338E-804C-809C-2FC75D2F3F52}"/>
              </a:ext>
            </a:extLst>
          </p:cNvPr>
          <p:cNvSpPr>
            <a:spLocks noGrp="1"/>
          </p:cNvSpPr>
          <p:nvPr>
            <p:ph type="ftr" sz="quarter" idx="13"/>
          </p:nvPr>
        </p:nvSpPr>
        <p:spPr/>
        <p:txBody>
          <a:bodyPr/>
          <a:lstStyle/>
          <a:p>
            <a:endParaRPr lang="en-GB"/>
          </a:p>
        </p:txBody>
      </p:sp>
      <p:sp>
        <p:nvSpPr>
          <p:cNvPr id="11" name="Slide Number Placeholder 10">
            <a:extLst>
              <a:ext uri="{FF2B5EF4-FFF2-40B4-BE49-F238E27FC236}">
                <a16:creationId xmlns:a16="http://schemas.microsoft.com/office/drawing/2014/main" id="{7939EB54-E411-D98F-553E-A49A5AB8523F}"/>
              </a:ext>
            </a:extLst>
          </p:cNvPr>
          <p:cNvSpPr>
            <a:spLocks noGrp="1"/>
          </p:cNvSpPr>
          <p:nvPr>
            <p:ph type="sldNum" sz="quarter" idx="14"/>
          </p:nvPr>
        </p:nvSpPr>
        <p:spPr/>
        <p:txBody>
          <a:bodyPr/>
          <a:lstStyle/>
          <a:p>
            <a:fld id="{3A74F2AC-1E9A-41D4-8B35-A069FB343260}" type="slidenum">
              <a:rPr lang="en-GB" smtClean="0"/>
              <a:pPr/>
              <a:t>11</a:t>
            </a:fld>
            <a:endParaRPr lang="en-GB"/>
          </a:p>
        </p:txBody>
      </p:sp>
      <p:sp>
        <p:nvSpPr>
          <p:cNvPr id="18" name="Title 17">
            <a:extLst>
              <a:ext uri="{FF2B5EF4-FFF2-40B4-BE49-F238E27FC236}">
                <a16:creationId xmlns:a16="http://schemas.microsoft.com/office/drawing/2014/main" id="{A58EE72A-F076-B9C7-12B5-BB3862020FC4}"/>
              </a:ext>
            </a:extLst>
          </p:cNvPr>
          <p:cNvSpPr>
            <a:spLocks noGrp="1"/>
          </p:cNvSpPr>
          <p:nvPr>
            <p:ph type="title"/>
          </p:nvPr>
        </p:nvSpPr>
        <p:spPr/>
        <p:txBody>
          <a:bodyPr/>
          <a:lstStyle/>
          <a:p>
            <a:r>
              <a:rPr lang="en-GB"/>
              <a:t>Title and Content </a:t>
            </a:r>
          </a:p>
        </p:txBody>
      </p:sp>
      <p:sp>
        <p:nvSpPr>
          <p:cNvPr id="23" name="Content Placeholder 22">
            <a:extLst>
              <a:ext uri="{FF2B5EF4-FFF2-40B4-BE49-F238E27FC236}">
                <a16:creationId xmlns:a16="http://schemas.microsoft.com/office/drawing/2014/main" id="{6B00E2C1-CC34-BCC5-5751-8098CDDB416C}"/>
              </a:ext>
            </a:extLst>
          </p:cNvPr>
          <p:cNvSpPr>
            <a:spLocks noGrp="1"/>
          </p:cNvSpPr>
          <p:nvPr>
            <p:ph sz="quarter" idx="12"/>
          </p:nvPr>
        </p:nvSpPr>
        <p:spPr/>
        <p:txBody>
          <a:bodyPr/>
          <a:lstStyle/>
          <a:p>
            <a:r>
              <a:rPr lang="en-GB"/>
              <a:t>Click inside a content placeholder to type or paste text</a:t>
            </a:r>
          </a:p>
          <a:p>
            <a:r>
              <a:rPr lang="en-GB"/>
              <a:t>Hit enter to create your second bullet—bullets will automatically generate their spacing</a:t>
            </a:r>
          </a:p>
          <a:p>
            <a:pPr lvl="1"/>
            <a:r>
              <a:rPr lang="en-GB"/>
              <a:t>Put the cursor at the beginning of a line of text, then hit the Tab key to access more bullet styles</a:t>
            </a:r>
          </a:p>
          <a:p>
            <a:pPr lvl="2"/>
            <a:r>
              <a:rPr lang="en-GB"/>
              <a:t>Hit Tab again to get to your third bullet level</a:t>
            </a:r>
          </a:p>
          <a:p>
            <a:pPr lvl="3"/>
            <a:r>
              <a:rPr lang="en-GB"/>
              <a:t>Continuing to hit Tab brings you to the next level of </a:t>
            </a:r>
            <a:br>
              <a:rPr lang="en-GB"/>
            </a:br>
            <a:r>
              <a:rPr lang="en-GB"/>
              <a:t>nested bullets</a:t>
            </a:r>
          </a:p>
          <a:p>
            <a:r>
              <a:rPr lang="en-GB"/>
              <a:t>Hit Shift + Tab to cycle back through to the top-level </a:t>
            </a:r>
            <a:br>
              <a:rPr lang="en-GB"/>
            </a:br>
            <a:r>
              <a:rPr lang="en-GB"/>
              <a:t>bullet style</a:t>
            </a:r>
          </a:p>
          <a:p>
            <a:r>
              <a:rPr lang="en-GB"/>
              <a:t>Don’t overwhelm your audience with bullets</a:t>
            </a:r>
          </a:p>
          <a:p>
            <a:r>
              <a:rPr lang="en-GB"/>
              <a:t>Use </a:t>
            </a:r>
            <a:r>
              <a:rPr lang="en-GB" b="1"/>
              <a:t>bold formatting </a:t>
            </a:r>
            <a:r>
              <a:rPr lang="en-GB"/>
              <a:t>to emphasize the most important words</a:t>
            </a:r>
          </a:p>
          <a:p>
            <a:endParaRPr lang="en-GB"/>
          </a:p>
          <a:p>
            <a:endParaRPr lang="en-GB"/>
          </a:p>
        </p:txBody>
      </p:sp>
    </p:spTree>
    <p:extLst>
      <p:ext uri="{BB962C8B-B14F-4D97-AF65-F5344CB8AC3E}">
        <p14:creationId xmlns:p14="http://schemas.microsoft.com/office/powerpoint/2010/main" val="328367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9792C17-B34E-EB85-9A11-195D3DBFD3B8}"/>
              </a:ext>
            </a:extLst>
          </p:cNvPr>
          <p:cNvSpPr>
            <a:spLocks noGrp="1"/>
          </p:cNvSpPr>
          <p:nvPr>
            <p:ph sz="half" idx="1"/>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a:p>
            <a:pPr marL="0" indent="0">
              <a:buNone/>
            </a:pPr>
            <a:endParaRPr lang="en-GB"/>
          </a:p>
        </p:txBody>
      </p:sp>
      <p:sp>
        <p:nvSpPr>
          <p:cNvPr id="13" name="Content Placeholder 12">
            <a:extLst>
              <a:ext uri="{FF2B5EF4-FFF2-40B4-BE49-F238E27FC236}">
                <a16:creationId xmlns:a16="http://schemas.microsoft.com/office/drawing/2014/main" id="{7D7444AF-993B-924B-E351-8EA89809F012}"/>
              </a:ext>
            </a:extLst>
          </p:cNvPr>
          <p:cNvSpPr>
            <a:spLocks noGrp="1"/>
          </p:cNvSpPr>
          <p:nvPr>
            <p:ph sz="half" idx="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a:p>
            <a:endParaRPr lang="en-GB"/>
          </a:p>
        </p:txBody>
      </p:sp>
      <p:sp>
        <p:nvSpPr>
          <p:cNvPr id="5" name="Footer Placeholder 4">
            <a:extLst>
              <a:ext uri="{FF2B5EF4-FFF2-40B4-BE49-F238E27FC236}">
                <a16:creationId xmlns:a16="http://schemas.microsoft.com/office/drawing/2014/main" id="{7FB07BEB-47A8-F602-4161-84A612B6173B}"/>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094B3C5A-3011-8086-34C2-24ADC9A77FC0}"/>
              </a:ext>
            </a:extLst>
          </p:cNvPr>
          <p:cNvSpPr>
            <a:spLocks noGrp="1"/>
          </p:cNvSpPr>
          <p:nvPr>
            <p:ph type="sldNum" sz="quarter" idx="11"/>
          </p:nvPr>
        </p:nvSpPr>
        <p:spPr/>
        <p:txBody>
          <a:bodyPr/>
          <a:lstStyle/>
          <a:p>
            <a:fld id="{3A74F2AC-1E9A-41D4-8B35-A069FB343260}" type="slidenum">
              <a:rPr lang="en-GB" smtClean="0"/>
              <a:pPr/>
              <a:t>12</a:t>
            </a:fld>
            <a:endParaRPr lang="en-GB"/>
          </a:p>
        </p:txBody>
      </p:sp>
      <p:sp>
        <p:nvSpPr>
          <p:cNvPr id="11" name="Title 10">
            <a:extLst>
              <a:ext uri="{FF2B5EF4-FFF2-40B4-BE49-F238E27FC236}">
                <a16:creationId xmlns:a16="http://schemas.microsoft.com/office/drawing/2014/main" id="{AA414930-3B48-A1B7-0B0D-9245BEB1B456}"/>
              </a:ext>
            </a:extLst>
          </p:cNvPr>
          <p:cNvSpPr>
            <a:spLocks noGrp="1"/>
          </p:cNvSpPr>
          <p:nvPr>
            <p:ph type="title"/>
          </p:nvPr>
        </p:nvSpPr>
        <p:spPr/>
        <p:txBody>
          <a:bodyPr/>
          <a:lstStyle/>
          <a:p>
            <a:r>
              <a:rPr lang="en-GB"/>
              <a:t>Two Content</a:t>
            </a:r>
          </a:p>
        </p:txBody>
      </p:sp>
    </p:spTree>
    <p:extLst>
      <p:ext uri="{BB962C8B-B14F-4D97-AF65-F5344CB8AC3E}">
        <p14:creationId xmlns:p14="http://schemas.microsoft.com/office/powerpoint/2010/main" val="42711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A9A27AC-604A-A7A5-6578-D2012BF57600}"/>
              </a:ext>
            </a:extLst>
          </p:cNvPr>
          <p:cNvSpPr>
            <a:spLocks noGrp="1"/>
          </p:cNvSpPr>
          <p:nvPr>
            <p:ph type="body" idx="1"/>
          </p:nvPr>
        </p:nvSpPr>
        <p:spPr/>
        <p:txBody>
          <a:bodyPr/>
          <a:lstStyle/>
          <a:p>
            <a:r>
              <a:rPr lang="en-GB"/>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9" name="Text Placeholder 8">
            <a:extLst>
              <a:ext uri="{FF2B5EF4-FFF2-40B4-BE49-F238E27FC236}">
                <a16:creationId xmlns:a16="http://schemas.microsoft.com/office/drawing/2014/main" id="{4776095C-8472-9A3E-D797-8977FB336DC3}"/>
              </a:ext>
            </a:extLst>
          </p:cNvPr>
          <p:cNvSpPr>
            <a:spLocks noGrp="1"/>
          </p:cNvSpPr>
          <p:nvPr>
            <p:ph type="body" sz="quarter" idx="3"/>
          </p:nvPr>
        </p:nvSpPr>
        <p:spPr/>
        <p:txBody>
          <a:bodyPr/>
          <a:lstStyle/>
          <a:p>
            <a:r>
              <a:rPr lang="en-GB"/>
              <a:t>This is a heading</a:t>
            </a:r>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13</a:t>
            </a:fld>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a:t>Two content with heading</a:t>
            </a:r>
          </a:p>
        </p:txBody>
      </p:sp>
    </p:spTree>
    <p:extLst>
      <p:ext uri="{BB962C8B-B14F-4D97-AF65-F5344CB8AC3E}">
        <p14:creationId xmlns:p14="http://schemas.microsoft.com/office/powerpoint/2010/main" val="273968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7A09B8F9-2C5C-9432-6934-7872757D0E19}"/>
              </a:ext>
            </a:extLst>
          </p:cNvPr>
          <p:cNvSpPr>
            <a:spLocks noGrp="1"/>
          </p:cNvSpPr>
          <p:nvPr>
            <p:ph type="body" idx="1"/>
          </p:nvPr>
        </p:nvSpPr>
        <p:spPr/>
        <p:txBody>
          <a:bodyPr/>
          <a:lstStyle/>
          <a:p>
            <a:r>
              <a:rPr lang="en-GB"/>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a:t>This is a heading</a:t>
            </a:r>
          </a:p>
          <a:p>
            <a:endParaRPr lang="en-GB"/>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p>
          <a:p>
            <a:r>
              <a:rPr lang="en-GB"/>
              <a:t>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a:t>
            </a:r>
          </a:p>
          <a:p>
            <a:pPr lvl="1"/>
            <a:r>
              <a:rPr lang="en-GB"/>
              <a:t>Purus </a:t>
            </a:r>
            <a:r>
              <a:rPr lang="en-GB" err="1"/>
              <a:t>lectus</a:t>
            </a:r>
            <a:r>
              <a:rPr lang="en-GB"/>
              <a:t> </a:t>
            </a:r>
            <a:r>
              <a:rPr lang="en-GB" err="1"/>
              <a:t>malesuada</a:t>
            </a:r>
            <a:r>
              <a:rPr lang="en-GB"/>
              <a:t> libero</a:t>
            </a:r>
          </a:p>
          <a:p>
            <a:pPr lvl="1"/>
            <a:r>
              <a:rPr lang="en-GB"/>
              <a:t>Sit </a:t>
            </a:r>
            <a:r>
              <a:rPr lang="en-GB" err="1"/>
              <a:t>amet</a:t>
            </a:r>
            <a:r>
              <a:rPr lang="en-GB"/>
              <a:t> </a:t>
            </a:r>
            <a:r>
              <a:rPr lang="en-GB" err="1"/>
              <a:t>commodo</a:t>
            </a:r>
            <a:r>
              <a:rPr lang="en-GB"/>
              <a:t> magna eros </a:t>
            </a:r>
            <a:r>
              <a:rPr lang="en-GB" err="1"/>
              <a:t>quis</a:t>
            </a:r>
            <a:r>
              <a:rPr lang="en-GB"/>
              <a:t> </a:t>
            </a:r>
            <a:r>
              <a:rPr lang="en-GB" err="1"/>
              <a:t>urna</a:t>
            </a:r>
            <a:r>
              <a:rPr lang="en-GB"/>
              <a:t>.</a:t>
            </a:r>
          </a:p>
          <a:p>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a:t>Comparison</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14</a:t>
            </a:fld>
            <a:endParaRPr lang="en-GB"/>
          </a:p>
        </p:txBody>
      </p:sp>
    </p:spTree>
    <p:extLst>
      <p:ext uri="{BB962C8B-B14F-4D97-AF65-F5344CB8AC3E}">
        <p14:creationId xmlns:p14="http://schemas.microsoft.com/office/powerpoint/2010/main" val="276195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a:t>This is a heading</a:t>
            </a:r>
          </a:p>
          <a:p>
            <a:endParaRPr lang="en-GB"/>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p:txBody>
      </p:sp>
      <p:sp>
        <p:nvSpPr>
          <p:cNvPr id="9" name="Title 8">
            <a:extLst>
              <a:ext uri="{FF2B5EF4-FFF2-40B4-BE49-F238E27FC236}">
                <a16:creationId xmlns:a16="http://schemas.microsoft.com/office/drawing/2014/main" id="{F5630053-3C97-35DC-12B2-84BD36BC3AD0}"/>
              </a:ext>
            </a:extLst>
          </p:cNvPr>
          <p:cNvSpPr>
            <a:spLocks noGrp="1"/>
          </p:cNvSpPr>
          <p:nvPr>
            <p:ph type="title"/>
          </p:nvPr>
        </p:nvSpPr>
        <p:spPr>
          <a:xfrm>
            <a:off x="685800" y="303166"/>
            <a:ext cx="8977313" cy="1134949"/>
          </a:xfrm>
        </p:spPr>
        <p:txBody>
          <a:bodyPr/>
          <a:lstStyle/>
          <a:p>
            <a:r>
              <a:rPr lang="en-GB"/>
              <a:t>3 Column with subtitles</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a:t>This is a heading</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14"/>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a:p>
            <a:endParaRPr lang="en-GB"/>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a:t>This is a heading</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16"/>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a:p>
            <a:endParaRPr lang="en-GB"/>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18"/>
          </p:nvPr>
        </p:nvSpPr>
        <p:spPr/>
        <p:txBody>
          <a:bodyPr/>
          <a:lstStyle/>
          <a:p>
            <a:fld id="{3A74F2AC-1E9A-41D4-8B35-A069FB343260}" type="slidenum">
              <a:rPr lang="en-GB" smtClean="0"/>
              <a:pPr/>
              <a:t>15</a:t>
            </a:fld>
            <a:endParaRPr lang="en-GB"/>
          </a:p>
        </p:txBody>
      </p:sp>
    </p:spTree>
    <p:extLst>
      <p:ext uri="{BB962C8B-B14F-4D97-AF65-F5344CB8AC3E}">
        <p14:creationId xmlns:p14="http://schemas.microsoft.com/office/powerpoint/2010/main" val="3025483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a:t>This is a heading</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a:p>
            <a:endParaRPr lang="en-GB"/>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a:t>This is a heading</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a:t>This is a heading</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7"/>
          </p:nvPr>
        </p:nvSpPr>
        <p:spPr/>
        <p:txBody>
          <a:bodyPr/>
          <a:lstStyle/>
          <a:p>
            <a:r>
              <a:rPr lang="en-GB"/>
              <a:t>This is a heading</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16</a:t>
            </a:fld>
            <a:endParaRPr lang="en-GB"/>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21"/>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22"/>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sz="half" idx="23"/>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a:t>
            </a:r>
          </a:p>
        </p:txBody>
      </p:sp>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p:txBody>
          <a:bodyPr/>
          <a:lstStyle/>
          <a:p>
            <a:r>
              <a:rPr lang="en-GB"/>
              <a:t>4 Column with Subtitles</a:t>
            </a:r>
          </a:p>
        </p:txBody>
      </p:sp>
    </p:spTree>
    <p:extLst>
      <p:ext uri="{BB962C8B-B14F-4D97-AF65-F5344CB8AC3E}">
        <p14:creationId xmlns:p14="http://schemas.microsoft.com/office/powerpoint/2010/main" val="399165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B48CB3-8757-A86B-8296-6242EC0E0D52}"/>
              </a:ext>
            </a:extLst>
          </p:cNvPr>
          <p:cNvSpPr>
            <a:spLocks noGrp="1"/>
          </p:cNvSpPr>
          <p:nvPr>
            <p:ph type="title"/>
          </p:nvPr>
        </p:nvSpPr>
        <p:spPr>
          <a:xfrm>
            <a:off x="685800" y="303166"/>
            <a:ext cx="8977313" cy="1134949"/>
          </a:xfrm>
        </p:spPr>
        <p:txBody>
          <a:bodyPr>
            <a:normAutofit/>
          </a:bodyPr>
          <a:lstStyle/>
          <a:p>
            <a:r>
              <a:rPr lang="en-GB"/>
              <a:t>Title Only Slide </a:t>
            </a:r>
          </a:p>
        </p:txBody>
      </p:sp>
      <p:sp>
        <p:nvSpPr>
          <p:cNvPr id="3" name="Footer Placeholder 2">
            <a:extLst>
              <a:ext uri="{FF2B5EF4-FFF2-40B4-BE49-F238E27FC236}">
                <a16:creationId xmlns:a16="http://schemas.microsoft.com/office/drawing/2014/main" id="{AF2C1A80-4A2E-92A3-8BC2-ACCCC30E545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8DE1C2A-0A15-5AF9-5216-897806D98F7C}"/>
              </a:ext>
            </a:extLst>
          </p:cNvPr>
          <p:cNvSpPr>
            <a:spLocks noGrp="1"/>
          </p:cNvSpPr>
          <p:nvPr>
            <p:ph type="sldNum" sz="quarter" idx="11"/>
          </p:nvPr>
        </p:nvSpPr>
        <p:spPr/>
        <p:txBody>
          <a:bodyPr/>
          <a:lstStyle/>
          <a:p>
            <a:fld id="{3A74F2AC-1E9A-41D4-8B35-A069FB343260}" type="slidenum">
              <a:rPr lang="en-GB" smtClean="0"/>
              <a:pPr/>
              <a:t>17</a:t>
            </a:fld>
            <a:endParaRPr lang="en-GB"/>
          </a:p>
        </p:txBody>
      </p:sp>
    </p:spTree>
    <p:extLst>
      <p:ext uri="{BB962C8B-B14F-4D97-AF65-F5344CB8AC3E}">
        <p14:creationId xmlns:p14="http://schemas.microsoft.com/office/powerpoint/2010/main" val="3679215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A4DC-159C-6624-3DAE-5D1CC5D5E927}"/>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AAEABD41-F8DA-1186-2155-3D59902FE4F8}"/>
              </a:ext>
            </a:extLst>
          </p:cNvPr>
          <p:cNvSpPr>
            <a:spLocks noGrp="1"/>
          </p:cNvSpPr>
          <p:nvPr>
            <p:ph type="sldNum" sz="quarter" idx="11"/>
          </p:nvPr>
        </p:nvSpPr>
        <p:spPr/>
        <p:txBody>
          <a:bodyPr/>
          <a:lstStyle/>
          <a:p>
            <a:fld id="{3A74F2AC-1E9A-41D4-8B35-A069FB343260}" type="slidenum">
              <a:rPr lang="en-GB" smtClean="0"/>
              <a:pPr/>
              <a:t>18</a:t>
            </a:fld>
            <a:endParaRPr lang="en-GB"/>
          </a:p>
        </p:txBody>
      </p:sp>
    </p:spTree>
    <p:extLst>
      <p:ext uri="{BB962C8B-B14F-4D97-AF65-F5344CB8AC3E}">
        <p14:creationId xmlns:p14="http://schemas.microsoft.com/office/powerpoint/2010/main" val="249297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26783-2646-661A-4418-1B35662A1371}"/>
              </a:ext>
            </a:extLst>
          </p:cNvPr>
          <p:cNvSpPr>
            <a:spLocks noGrp="1"/>
          </p:cNvSpPr>
          <p:nvPr>
            <p:ph type="title"/>
          </p:nvPr>
        </p:nvSpPr>
        <p:spPr/>
        <p:txBody>
          <a:bodyPr>
            <a:normAutofit fontScale="90000"/>
          </a:bodyPr>
          <a:lstStyle/>
          <a:p>
            <a:r>
              <a:rPr lang="en-GB"/>
              <a:t>Content with side panel -  Headline goes here. </a:t>
            </a:r>
          </a:p>
        </p:txBody>
      </p:sp>
      <p:sp>
        <p:nvSpPr>
          <p:cNvPr id="7" name="Text Placeholder 6">
            <a:extLst>
              <a:ext uri="{FF2B5EF4-FFF2-40B4-BE49-F238E27FC236}">
                <a16:creationId xmlns:a16="http://schemas.microsoft.com/office/drawing/2014/main" id="{F2FF4D58-4286-82A2-B467-B6CEFA356241}"/>
              </a:ext>
            </a:extLst>
          </p:cNvPr>
          <p:cNvSpPr>
            <a:spLocks noGrp="1"/>
          </p:cNvSpPr>
          <p:nvPr>
            <p:ph type="body" sz="half" idx="2"/>
          </p:nvPr>
        </p:nvSpPr>
        <p:spPr/>
        <p:txBody>
          <a:bodyPr/>
          <a:lstStyle/>
          <a:p>
            <a:r>
              <a:rPr lang="en-GB"/>
              <a:t>Subtitle or description goes here. The content placeholder can be used for text, graphs, charts, smart art and images, </a:t>
            </a:r>
          </a:p>
        </p:txBody>
      </p:sp>
      <p:sp>
        <p:nvSpPr>
          <p:cNvPr id="8" name="Content Placeholder 7">
            <a:extLst>
              <a:ext uri="{FF2B5EF4-FFF2-40B4-BE49-F238E27FC236}">
                <a16:creationId xmlns:a16="http://schemas.microsoft.com/office/drawing/2014/main" id="{D691C8CE-B528-1CEE-3A56-C82FC88691C0}"/>
              </a:ext>
            </a:extLst>
          </p:cNvPr>
          <p:cNvSpPr>
            <a:spLocks noGrp="1"/>
          </p:cNvSpPr>
          <p:nvPr>
            <p:ph sz="quarter" idx="13"/>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 </a:t>
            </a:r>
            <a:r>
              <a:rPr lang="en-GB" err="1"/>
              <a:t>urna</a:t>
            </a:r>
            <a:r>
              <a:rPr lang="en-GB"/>
              <a:t>.</a:t>
            </a:r>
          </a:p>
          <a:p>
            <a:r>
              <a:rPr lang="en-GB"/>
              <a:t>Nunc </a:t>
            </a:r>
            <a:r>
              <a:rPr lang="en-GB" err="1"/>
              <a:t>viverra</a:t>
            </a:r>
            <a:r>
              <a:rPr lang="en-GB"/>
              <a:t> </a:t>
            </a:r>
            <a:r>
              <a:rPr lang="en-GB" err="1"/>
              <a:t>imperdiet</a:t>
            </a:r>
            <a:r>
              <a:rPr lang="en-GB"/>
              <a:t> </a:t>
            </a:r>
            <a:r>
              <a:rPr lang="en-GB" err="1"/>
              <a:t>enim</a:t>
            </a:r>
            <a:r>
              <a:rPr lang="en-GB"/>
              <a:t>. </a:t>
            </a:r>
            <a:r>
              <a:rPr lang="en-GB" err="1"/>
              <a:t>Fusce</a:t>
            </a:r>
            <a:r>
              <a:rPr lang="en-GB"/>
              <a:t> est. </a:t>
            </a:r>
            <a:r>
              <a:rPr lang="en-GB" err="1"/>
              <a:t>Vivamus</a:t>
            </a:r>
            <a:r>
              <a:rPr lang="en-GB"/>
              <a:t> a </a:t>
            </a:r>
            <a:r>
              <a:rPr lang="en-GB" err="1"/>
              <a:t>tellus</a:t>
            </a:r>
            <a:r>
              <a:rPr lang="en-GB"/>
              <a:t>.</a:t>
            </a:r>
          </a:p>
          <a:p>
            <a:pPr lvl="1"/>
            <a:r>
              <a:rPr lang="en-GB" err="1"/>
              <a:t>Pellentesque</a:t>
            </a:r>
            <a:r>
              <a:rPr lang="en-GB"/>
              <a:t> habitant </a:t>
            </a:r>
            <a:r>
              <a:rPr lang="en-GB" err="1"/>
              <a:t>morbi</a:t>
            </a:r>
            <a:r>
              <a:rPr lang="en-GB"/>
              <a:t> </a:t>
            </a:r>
            <a:r>
              <a:rPr lang="en-GB" err="1"/>
              <a:t>tristique</a:t>
            </a:r>
            <a:r>
              <a:rPr lang="en-GB"/>
              <a:t> </a:t>
            </a:r>
            <a:r>
              <a:rPr lang="en-GB" err="1"/>
              <a:t>senectus</a:t>
            </a:r>
            <a:r>
              <a:rPr lang="en-GB"/>
              <a:t> et </a:t>
            </a:r>
            <a:r>
              <a:rPr lang="en-GB" err="1"/>
              <a:t>netus</a:t>
            </a:r>
            <a:r>
              <a:rPr lang="en-GB"/>
              <a:t> et </a:t>
            </a:r>
            <a:r>
              <a:rPr lang="en-GB" err="1"/>
              <a:t>malesuada</a:t>
            </a:r>
            <a:r>
              <a:rPr lang="en-GB"/>
              <a:t> fames ac </a:t>
            </a:r>
            <a:r>
              <a:rPr lang="en-GB" err="1"/>
              <a:t>turpis</a:t>
            </a:r>
            <a:r>
              <a:rPr lang="en-GB"/>
              <a:t> </a:t>
            </a:r>
            <a:r>
              <a:rPr lang="en-GB" err="1"/>
              <a:t>egestas</a:t>
            </a:r>
            <a:r>
              <a:rPr lang="en-GB"/>
              <a:t>. </a:t>
            </a:r>
          </a:p>
          <a:p>
            <a:pPr lvl="1"/>
            <a:r>
              <a:rPr lang="en-GB"/>
              <a:t>Proin pharetra </a:t>
            </a:r>
            <a:r>
              <a:rPr lang="en-GB" err="1"/>
              <a:t>nonummy</a:t>
            </a:r>
            <a:r>
              <a:rPr lang="en-GB"/>
              <a:t> </a:t>
            </a:r>
            <a:r>
              <a:rPr lang="en-GB" err="1"/>
              <a:t>pede</a:t>
            </a:r>
            <a:r>
              <a:rPr lang="en-GB"/>
              <a:t>. </a:t>
            </a:r>
            <a:r>
              <a:rPr lang="en-GB" err="1"/>
              <a:t>Mauris</a:t>
            </a:r>
            <a:r>
              <a:rPr lang="en-GB"/>
              <a:t> et </a:t>
            </a:r>
            <a:r>
              <a:rPr lang="en-GB" err="1"/>
              <a:t>orci</a:t>
            </a:r>
            <a:r>
              <a:rPr lang="en-GB"/>
              <a:t>.</a:t>
            </a:r>
          </a:p>
          <a:p>
            <a:endParaRPr lang="en-GB"/>
          </a:p>
        </p:txBody>
      </p:sp>
      <p:sp>
        <p:nvSpPr>
          <p:cNvPr id="5" name="Footer Placeholder 4">
            <a:extLst>
              <a:ext uri="{FF2B5EF4-FFF2-40B4-BE49-F238E27FC236}">
                <a16:creationId xmlns:a16="http://schemas.microsoft.com/office/drawing/2014/main" id="{DF9AFB8B-29DD-A55F-74F3-2DEFA8066832}"/>
              </a:ext>
            </a:extLst>
          </p:cNvPr>
          <p:cNvSpPr>
            <a:spLocks noGrp="1"/>
          </p:cNvSpPr>
          <p:nvPr>
            <p:ph type="ftr" sz="quarter" idx="14"/>
          </p:nvPr>
        </p:nvSpPr>
        <p:spPr/>
        <p:txBody>
          <a:bodyPr/>
          <a:lstStyle/>
          <a:p>
            <a:endParaRPr lang="en-GB"/>
          </a:p>
        </p:txBody>
      </p:sp>
      <p:sp>
        <p:nvSpPr>
          <p:cNvPr id="6" name="Slide Number Placeholder 5">
            <a:extLst>
              <a:ext uri="{FF2B5EF4-FFF2-40B4-BE49-F238E27FC236}">
                <a16:creationId xmlns:a16="http://schemas.microsoft.com/office/drawing/2014/main" id="{2BC40181-4969-302A-3DB4-A3A69A1EE55F}"/>
              </a:ext>
            </a:extLst>
          </p:cNvPr>
          <p:cNvSpPr>
            <a:spLocks noGrp="1"/>
          </p:cNvSpPr>
          <p:nvPr>
            <p:ph type="sldNum" sz="quarter" idx="15"/>
          </p:nvPr>
        </p:nvSpPr>
        <p:spPr/>
        <p:txBody>
          <a:bodyPr/>
          <a:lstStyle/>
          <a:p>
            <a:fld id="{3A74F2AC-1E9A-41D4-8B35-A069FB343260}" type="slidenum">
              <a:rPr lang="en-GB" smtClean="0"/>
              <a:pPr/>
              <a:t>19</a:t>
            </a:fld>
            <a:endParaRPr lang="en-GB"/>
          </a:p>
        </p:txBody>
      </p:sp>
    </p:spTree>
    <p:extLst>
      <p:ext uri="{BB962C8B-B14F-4D97-AF65-F5344CB8AC3E}">
        <p14:creationId xmlns:p14="http://schemas.microsoft.com/office/powerpoint/2010/main" val="25220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26818E0-D0B3-0322-24C9-82E01F45ADC2}"/>
              </a:ext>
            </a:extLst>
          </p:cNvPr>
          <p:cNvSpPr>
            <a:spLocks noGrp="1"/>
          </p:cNvSpPr>
          <p:nvPr>
            <p:ph type="body" sz="quarter" idx="12"/>
          </p:nvPr>
        </p:nvSpPr>
        <p:spPr/>
        <p:txBody>
          <a:bodyPr>
            <a:normAutofit/>
          </a:bodyPr>
          <a:lstStyle/>
          <a:p>
            <a:r>
              <a:rPr lang="en-GB"/>
              <a:t>Section name 1</a:t>
            </a:r>
          </a:p>
        </p:txBody>
      </p:sp>
      <p:sp>
        <p:nvSpPr>
          <p:cNvPr id="28" name="Text Placeholder 27">
            <a:extLst>
              <a:ext uri="{FF2B5EF4-FFF2-40B4-BE49-F238E27FC236}">
                <a16:creationId xmlns:a16="http://schemas.microsoft.com/office/drawing/2014/main" id="{0DDF1A36-F9D2-FB41-DF97-640A5F9CF04D}"/>
              </a:ext>
            </a:extLst>
          </p:cNvPr>
          <p:cNvSpPr>
            <a:spLocks noGrp="1"/>
          </p:cNvSpPr>
          <p:nvPr>
            <p:ph type="body" sz="quarter" idx="18"/>
          </p:nvPr>
        </p:nvSpPr>
        <p:spPr/>
        <p:txBody>
          <a:bodyPr/>
          <a:lstStyle/>
          <a:p>
            <a:r>
              <a:rPr lang="en-GB"/>
              <a:t>Descriptions or subsections can be added here. Any sections left blank will not show when presenting. </a:t>
            </a:r>
          </a:p>
        </p:txBody>
      </p:sp>
      <p:sp>
        <p:nvSpPr>
          <p:cNvPr id="29" name="Text Placeholder 28">
            <a:extLst>
              <a:ext uri="{FF2B5EF4-FFF2-40B4-BE49-F238E27FC236}">
                <a16:creationId xmlns:a16="http://schemas.microsoft.com/office/drawing/2014/main" id="{FD677649-C944-1654-DE81-8F169D330675}"/>
              </a:ext>
            </a:extLst>
          </p:cNvPr>
          <p:cNvSpPr>
            <a:spLocks noGrp="1"/>
          </p:cNvSpPr>
          <p:nvPr>
            <p:ph type="body" sz="quarter" idx="19"/>
          </p:nvPr>
        </p:nvSpPr>
        <p:spPr/>
        <p:txBody>
          <a:bodyPr/>
          <a:lstStyle/>
          <a:p>
            <a:endParaRPr lang="en-GB"/>
          </a:p>
        </p:txBody>
      </p:sp>
      <p:sp>
        <p:nvSpPr>
          <p:cNvPr id="30" name="Text Placeholder 29">
            <a:extLst>
              <a:ext uri="{FF2B5EF4-FFF2-40B4-BE49-F238E27FC236}">
                <a16:creationId xmlns:a16="http://schemas.microsoft.com/office/drawing/2014/main" id="{F0488CE4-AA4C-3CD1-965D-3D28A5CC9F43}"/>
              </a:ext>
            </a:extLst>
          </p:cNvPr>
          <p:cNvSpPr>
            <a:spLocks noGrp="1"/>
          </p:cNvSpPr>
          <p:nvPr>
            <p:ph type="body" sz="quarter" idx="20"/>
          </p:nvPr>
        </p:nvSpPr>
        <p:spPr/>
        <p:txBody>
          <a:bodyPr/>
          <a:lstStyle/>
          <a:p>
            <a:endParaRPr lang="en-GB"/>
          </a:p>
        </p:txBody>
      </p:sp>
      <p:sp>
        <p:nvSpPr>
          <p:cNvPr id="31" name="Text Placeholder 30">
            <a:extLst>
              <a:ext uri="{FF2B5EF4-FFF2-40B4-BE49-F238E27FC236}">
                <a16:creationId xmlns:a16="http://schemas.microsoft.com/office/drawing/2014/main" id="{9D944D52-BCBF-0471-468B-02B806CD1CC7}"/>
              </a:ext>
            </a:extLst>
          </p:cNvPr>
          <p:cNvSpPr>
            <a:spLocks noGrp="1"/>
          </p:cNvSpPr>
          <p:nvPr>
            <p:ph type="body" sz="quarter" idx="21"/>
          </p:nvPr>
        </p:nvSpPr>
        <p:spPr/>
        <p:txBody>
          <a:bodyPr/>
          <a:lstStyle/>
          <a:p>
            <a:endParaRPr lang="en-GB"/>
          </a:p>
        </p:txBody>
      </p:sp>
      <p:sp>
        <p:nvSpPr>
          <p:cNvPr id="32" name="Text Placeholder 31">
            <a:extLst>
              <a:ext uri="{FF2B5EF4-FFF2-40B4-BE49-F238E27FC236}">
                <a16:creationId xmlns:a16="http://schemas.microsoft.com/office/drawing/2014/main" id="{D0B96B36-D726-DD85-8629-3A8E4EE64F78}"/>
              </a:ext>
            </a:extLst>
          </p:cNvPr>
          <p:cNvSpPr>
            <a:spLocks noGrp="1"/>
          </p:cNvSpPr>
          <p:nvPr>
            <p:ph type="body" sz="quarter" idx="22"/>
          </p:nvPr>
        </p:nvSpPr>
        <p:spPr/>
        <p:txBody>
          <a:bodyPr/>
          <a:lstStyle/>
          <a:p>
            <a:endParaRPr lang="en-GB"/>
          </a:p>
        </p:txBody>
      </p:sp>
      <p:sp>
        <p:nvSpPr>
          <p:cNvPr id="33" name="Text Placeholder 32">
            <a:extLst>
              <a:ext uri="{FF2B5EF4-FFF2-40B4-BE49-F238E27FC236}">
                <a16:creationId xmlns:a16="http://schemas.microsoft.com/office/drawing/2014/main" id="{D2470F9D-BDA5-9951-AD5A-CA079A6675D3}"/>
              </a:ext>
            </a:extLst>
          </p:cNvPr>
          <p:cNvSpPr>
            <a:spLocks noGrp="1"/>
          </p:cNvSpPr>
          <p:nvPr>
            <p:ph type="body" sz="quarter" idx="23"/>
          </p:nvPr>
        </p:nvSpPr>
        <p:spPr/>
        <p:txBody>
          <a:bodyPr/>
          <a:lstStyle/>
          <a:p>
            <a:endParaRPr lang="en-GB"/>
          </a:p>
        </p:txBody>
      </p:sp>
      <p:sp>
        <p:nvSpPr>
          <p:cNvPr id="34" name="Text Placeholder 33">
            <a:extLst>
              <a:ext uri="{FF2B5EF4-FFF2-40B4-BE49-F238E27FC236}">
                <a16:creationId xmlns:a16="http://schemas.microsoft.com/office/drawing/2014/main" id="{6FB4E2E4-349B-5849-ACC7-490FEEF100EF}"/>
              </a:ext>
            </a:extLst>
          </p:cNvPr>
          <p:cNvSpPr>
            <a:spLocks noGrp="1"/>
          </p:cNvSpPr>
          <p:nvPr>
            <p:ph type="body" sz="quarter" idx="24"/>
          </p:nvPr>
        </p:nvSpPr>
        <p:spPr/>
        <p:txBody>
          <a:bodyPr/>
          <a:lstStyle/>
          <a:p>
            <a:endParaRPr lang="en-GB"/>
          </a:p>
        </p:txBody>
      </p:sp>
      <p:sp>
        <p:nvSpPr>
          <p:cNvPr id="35" name="Text Placeholder 34">
            <a:extLst>
              <a:ext uri="{FF2B5EF4-FFF2-40B4-BE49-F238E27FC236}">
                <a16:creationId xmlns:a16="http://schemas.microsoft.com/office/drawing/2014/main" id="{43E3914A-1591-5D7B-8FA2-AFBB12D760AE}"/>
              </a:ext>
            </a:extLst>
          </p:cNvPr>
          <p:cNvSpPr>
            <a:spLocks noGrp="1"/>
          </p:cNvSpPr>
          <p:nvPr>
            <p:ph type="body" sz="quarter" idx="25"/>
          </p:nvPr>
        </p:nvSpPr>
        <p:spPr/>
        <p:txBody>
          <a:bodyPr/>
          <a:lstStyle/>
          <a:p>
            <a:endParaRPr lang="en-GB"/>
          </a:p>
        </p:txBody>
      </p:sp>
      <p:sp>
        <p:nvSpPr>
          <p:cNvPr id="36" name="Text Placeholder 35">
            <a:extLst>
              <a:ext uri="{FF2B5EF4-FFF2-40B4-BE49-F238E27FC236}">
                <a16:creationId xmlns:a16="http://schemas.microsoft.com/office/drawing/2014/main" id="{6C907590-2578-F483-8303-0A4D1A15B30C}"/>
              </a:ext>
            </a:extLst>
          </p:cNvPr>
          <p:cNvSpPr>
            <a:spLocks noGrp="1"/>
          </p:cNvSpPr>
          <p:nvPr>
            <p:ph type="body" sz="quarter" idx="26"/>
          </p:nvPr>
        </p:nvSpPr>
        <p:spPr/>
        <p:txBody>
          <a:bodyPr/>
          <a:lstStyle/>
          <a:p>
            <a:endParaRPr lang="en-GB"/>
          </a:p>
        </p:txBody>
      </p:sp>
      <p:sp>
        <p:nvSpPr>
          <p:cNvPr id="37" name="Text Placeholder 36">
            <a:extLst>
              <a:ext uri="{FF2B5EF4-FFF2-40B4-BE49-F238E27FC236}">
                <a16:creationId xmlns:a16="http://schemas.microsoft.com/office/drawing/2014/main" id="{67A076D7-94D0-A5E0-A75E-E8685492C7EC}"/>
              </a:ext>
            </a:extLst>
          </p:cNvPr>
          <p:cNvSpPr>
            <a:spLocks noGrp="1"/>
          </p:cNvSpPr>
          <p:nvPr>
            <p:ph type="body" sz="quarter" idx="27"/>
          </p:nvPr>
        </p:nvSpPr>
        <p:spPr/>
        <p:txBody>
          <a:bodyPr/>
          <a:lstStyle/>
          <a:p>
            <a:endParaRPr lang="en-GB"/>
          </a:p>
        </p:txBody>
      </p:sp>
      <p:sp>
        <p:nvSpPr>
          <p:cNvPr id="38" name="Text Placeholder 37">
            <a:extLst>
              <a:ext uri="{FF2B5EF4-FFF2-40B4-BE49-F238E27FC236}">
                <a16:creationId xmlns:a16="http://schemas.microsoft.com/office/drawing/2014/main" id="{1A12543B-C795-8236-7CD9-BFE53DF3E430}"/>
              </a:ext>
            </a:extLst>
          </p:cNvPr>
          <p:cNvSpPr>
            <a:spLocks noGrp="1"/>
          </p:cNvSpPr>
          <p:nvPr>
            <p:ph type="body" sz="quarter" idx="28"/>
          </p:nvPr>
        </p:nvSpPr>
        <p:spPr/>
        <p:txBody>
          <a:bodyPr/>
          <a:lstStyle/>
          <a:p>
            <a:endParaRPr lang="en-GB"/>
          </a:p>
        </p:txBody>
      </p:sp>
    </p:spTree>
    <p:extLst>
      <p:ext uri="{BB962C8B-B14F-4D97-AF65-F5344CB8AC3E}">
        <p14:creationId xmlns:p14="http://schemas.microsoft.com/office/powerpoint/2010/main" val="208096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26783-2646-661A-4418-1B35662A1371}"/>
              </a:ext>
            </a:extLst>
          </p:cNvPr>
          <p:cNvSpPr>
            <a:spLocks noGrp="1"/>
          </p:cNvSpPr>
          <p:nvPr>
            <p:ph type="title"/>
          </p:nvPr>
        </p:nvSpPr>
        <p:spPr/>
        <p:txBody>
          <a:bodyPr>
            <a:normAutofit fontScale="90000"/>
          </a:bodyPr>
          <a:lstStyle/>
          <a:p>
            <a:r>
              <a:rPr lang="en-GB"/>
              <a:t>Content with side panel -  Headline goes here. </a:t>
            </a:r>
          </a:p>
        </p:txBody>
      </p:sp>
      <p:sp>
        <p:nvSpPr>
          <p:cNvPr id="7" name="Text Placeholder 6">
            <a:extLst>
              <a:ext uri="{FF2B5EF4-FFF2-40B4-BE49-F238E27FC236}">
                <a16:creationId xmlns:a16="http://schemas.microsoft.com/office/drawing/2014/main" id="{F2FF4D58-4286-82A2-B467-B6CEFA356241}"/>
              </a:ext>
            </a:extLst>
          </p:cNvPr>
          <p:cNvSpPr>
            <a:spLocks noGrp="1"/>
          </p:cNvSpPr>
          <p:nvPr>
            <p:ph type="body" sz="half" idx="2"/>
          </p:nvPr>
        </p:nvSpPr>
        <p:spPr/>
        <p:txBody>
          <a:bodyPr/>
          <a:lstStyle/>
          <a:p>
            <a:r>
              <a:rPr lang="en-GB"/>
              <a:t>Subtitle or description goes here. The content placeholder can be used for text, graphs, charts, smart art and images, </a:t>
            </a:r>
          </a:p>
        </p:txBody>
      </p:sp>
      <p:graphicFrame>
        <p:nvGraphicFramePr>
          <p:cNvPr id="10" name="Content Placeholder 9">
            <a:extLst>
              <a:ext uri="{FF2B5EF4-FFF2-40B4-BE49-F238E27FC236}">
                <a16:creationId xmlns:a16="http://schemas.microsoft.com/office/drawing/2014/main" id="{CB4D8F3D-05CC-B4FB-90E0-405FD6B8FDB7}"/>
              </a:ext>
            </a:extLst>
          </p:cNvPr>
          <p:cNvGraphicFramePr>
            <a:graphicFrameLocks noGrp="1"/>
          </p:cNvGraphicFramePr>
          <p:nvPr>
            <p:ph sz="quarter" idx="13"/>
            <p:extLst>
              <p:ext uri="{D42A27DB-BD31-4B8C-83A1-F6EECF244321}">
                <p14:modId xmlns:p14="http://schemas.microsoft.com/office/powerpoint/2010/main" val="3007166512"/>
              </p:ext>
            </p:extLst>
          </p:nvPr>
        </p:nvGraphicFramePr>
        <p:xfrm>
          <a:off x="4818063" y="1714500"/>
          <a:ext cx="6688137" cy="4229100"/>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DF9AFB8B-29DD-A55F-74F3-2DEFA8066832}"/>
              </a:ext>
            </a:extLst>
          </p:cNvPr>
          <p:cNvSpPr>
            <a:spLocks noGrp="1"/>
          </p:cNvSpPr>
          <p:nvPr>
            <p:ph type="ftr" sz="quarter" idx="14"/>
          </p:nvPr>
        </p:nvSpPr>
        <p:spPr/>
        <p:txBody>
          <a:bodyPr/>
          <a:lstStyle/>
          <a:p>
            <a:endParaRPr lang="en-GB"/>
          </a:p>
        </p:txBody>
      </p:sp>
      <p:sp>
        <p:nvSpPr>
          <p:cNvPr id="6" name="Slide Number Placeholder 5">
            <a:extLst>
              <a:ext uri="{FF2B5EF4-FFF2-40B4-BE49-F238E27FC236}">
                <a16:creationId xmlns:a16="http://schemas.microsoft.com/office/drawing/2014/main" id="{2BC40181-4969-302A-3DB4-A3A69A1EE55F}"/>
              </a:ext>
            </a:extLst>
          </p:cNvPr>
          <p:cNvSpPr>
            <a:spLocks noGrp="1"/>
          </p:cNvSpPr>
          <p:nvPr>
            <p:ph type="sldNum" sz="quarter" idx="15"/>
          </p:nvPr>
        </p:nvSpPr>
        <p:spPr/>
        <p:txBody>
          <a:bodyPr/>
          <a:lstStyle/>
          <a:p>
            <a:fld id="{3A74F2AC-1E9A-41D4-8B35-A069FB343260}" type="slidenum">
              <a:rPr lang="en-GB" smtClean="0"/>
              <a:pPr/>
              <a:t>20</a:t>
            </a:fld>
            <a:endParaRPr lang="en-GB"/>
          </a:p>
        </p:txBody>
      </p:sp>
    </p:spTree>
    <p:extLst>
      <p:ext uri="{BB962C8B-B14F-4D97-AF65-F5344CB8AC3E}">
        <p14:creationId xmlns:p14="http://schemas.microsoft.com/office/powerpoint/2010/main" val="43265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370389" y="2194414"/>
            <a:ext cx="5529262" cy="2247899"/>
          </a:xfrm>
        </p:spPr>
        <p:txBody>
          <a:bodyPr>
            <a:normAutofit fontScale="92500"/>
          </a:bodyPr>
          <a:lstStyle/>
          <a:p>
            <a:r>
              <a:rPr lang="en-GB"/>
              <a:t>“Lorem ipsum dolor sit amet, consectetuer adipiscing elit. Maecenas porttitor congue massa. Fusce posuere, magna sed pulvinar ultricies, purus lectus malesuada libero, 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a:t>Insert name, July 2022</a:t>
            </a:r>
          </a:p>
        </p:txBody>
      </p:sp>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21</a:t>
            </a:fld>
            <a:endParaRPr lang="en-GB"/>
          </a:p>
        </p:txBody>
      </p:sp>
    </p:spTree>
    <p:extLst>
      <p:ext uri="{BB962C8B-B14F-4D97-AF65-F5344CB8AC3E}">
        <p14:creationId xmlns:p14="http://schemas.microsoft.com/office/powerpoint/2010/main" val="2131980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22</a:t>
            </a:fld>
            <a:endParaRPr lang="en-GB"/>
          </a:p>
        </p:txBody>
      </p:sp>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133850" y="2194414"/>
            <a:ext cx="5529263" cy="2247899"/>
          </a:xfrm>
        </p:spPr>
        <p:txBody>
          <a:bodyPr/>
          <a:lstStyle/>
          <a:p>
            <a:r>
              <a:rPr lang="en-GB"/>
              <a:t>“Lorem ipsum dolor sit amet, consectetuer adipiscing elit. Maecenas porttitor congue massa. Fusce posuere, magna sed pulvinar ultricies, </a:t>
            </a:r>
            <a:r>
              <a:rPr lang="en-GB" err="1"/>
              <a:t>purus</a:t>
            </a:r>
            <a:r>
              <a:rPr lang="en-GB"/>
              <a:t> </a:t>
            </a:r>
            <a:r>
              <a:rPr lang="en-GB" err="1"/>
              <a:t>lectus</a:t>
            </a:r>
            <a:endParaRPr lang="en-GB"/>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a:t>Insert name, July 2022</a:t>
            </a:r>
          </a:p>
        </p:txBody>
      </p:sp>
    </p:spTree>
    <p:extLst>
      <p:ext uri="{BB962C8B-B14F-4D97-AF65-F5344CB8AC3E}">
        <p14:creationId xmlns:p14="http://schemas.microsoft.com/office/powerpoint/2010/main" val="4285285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a:xfrm>
            <a:off x="685800" y="303166"/>
            <a:ext cx="8977313" cy="1134949"/>
          </a:xfrm>
        </p:spPr>
        <p:txBody>
          <a:bodyPr/>
          <a:lstStyle/>
          <a:p>
            <a:r>
              <a:rPr lang="en-GB"/>
              <a:t>4 Phase Layout</a:t>
            </a:r>
          </a:p>
        </p:txBody>
      </p:sp>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rIns="36000"/>
          <a:lstStyle/>
          <a:p>
            <a:r>
              <a:rPr lang="en-GB"/>
              <a:t>Lorem ipsum </a:t>
            </a:r>
            <a:r>
              <a:rPr lang="en-GB" err="1"/>
              <a:t>dolor</a:t>
            </a:r>
            <a:r>
              <a:rPr lang="en-GB"/>
              <a:t> sit </a:t>
            </a:r>
            <a:r>
              <a:rPr lang="en-GB" err="1"/>
              <a:t>amet</a:t>
            </a:r>
            <a:r>
              <a:rPr lang="en-GB"/>
              <a:t>.</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2"/>
          </p:nvPr>
        </p:nvSpPr>
        <p:spPr/>
        <p:txBody>
          <a:bodyPr rIns="36000"/>
          <a:lstStyle/>
          <a:p>
            <a:r>
              <a:rPr lang="en-GB" err="1"/>
              <a:t>consectetuer</a:t>
            </a:r>
            <a:r>
              <a:rPr lang="en-GB"/>
              <a:t> </a:t>
            </a:r>
            <a:r>
              <a:rPr lang="en-GB" err="1"/>
              <a:t>adipiscing</a:t>
            </a:r>
            <a:r>
              <a:rPr lang="en-GB"/>
              <a:t> </a:t>
            </a:r>
            <a:r>
              <a:rPr lang="en-GB" err="1"/>
              <a:t>elit</a:t>
            </a:r>
            <a:r>
              <a:rPr lang="en-GB"/>
              <a:t>.</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3"/>
          </p:nvPr>
        </p:nvSpPr>
        <p:spPr/>
        <p:txBody>
          <a:bodyPr rIns="36000"/>
          <a:lstStyle/>
          <a:p>
            <a:r>
              <a:rPr lang="en-GB"/>
              <a:t>Maecenas </a:t>
            </a:r>
            <a:r>
              <a:rPr lang="en-GB" err="1"/>
              <a:t>porttitor</a:t>
            </a:r>
            <a:r>
              <a:rPr lang="en-GB"/>
              <a:t> </a:t>
            </a:r>
            <a:br>
              <a:rPr lang="en-GB"/>
            </a:br>
            <a:r>
              <a:rPr lang="en-GB" err="1"/>
              <a:t>congue</a:t>
            </a:r>
            <a:r>
              <a:rPr lang="en-GB"/>
              <a:t> </a:t>
            </a:r>
            <a:r>
              <a:rPr lang="en-GB" err="1"/>
              <a:t>massa</a:t>
            </a:r>
            <a:r>
              <a:rPr lang="en-GB"/>
              <a:t>.</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4"/>
          </p:nvPr>
        </p:nvSpPr>
        <p:spPr/>
        <p:txBody>
          <a:bodyPr rIns="36000">
            <a:normAutofit/>
          </a:bodyPr>
          <a:lstStyle/>
          <a:p>
            <a:r>
              <a:rPr lang="en-GB" err="1"/>
              <a:t>Fusce</a:t>
            </a:r>
            <a:r>
              <a:rPr lang="en-GB"/>
              <a:t> </a:t>
            </a:r>
            <a:r>
              <a:rPr lang="en-GB" err="1"/>
              <a:t>posuere</a:t>
            </a:r>
            <a:r>
              <a:rPr lang="en-GB"/>
              <a:t>, magna </a:t>
            </a:r>
            <a:r>
              <a:rPr lang="en-GB" err="1"/>
              <a:t>sed</a:t>
            </a:r>
            <a:r>
              <a:rPr lang="en-GB"/>
              <a:t> pulvinar </a:t>
            </a:r>
            <a:r>
              <a:rPr lang="en-GB" err="1"/>
              <a:t>ultricies</a:t>
            </a:r>
            <a:r>
              <a:rPr lang="en-GB"/>
              <a:t>.</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type="body" sz="quarter" idx="15"/>
          </p:nvPr>
        </p:nvSpPr>
        <p:spPr/>
        <p:txBody>
          <a:bodyPr>
            <a:normAutofit/>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type="body" sz="quarter" idx="16"/>
          </p:nvPr>
        </p:nvSpPr>
        <p:spPr/>
        <p:txBody>
          <a:bodyPr>
            <a:normAutofit/>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type="body" sz="quarter" idx="17"/>
          </p:nvPr>
        </p:nvSpPr>
        <p:spPr/>
        <p:txBody>
          <a:bodyPr>
            <a:normAutofit/>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type="body" sz="quarter" idx="18"/>
          </p:nvPr>
        </p:nvSpPr>
        <p:spPr/>
        <p:txBody>
          <a:bodyPr>
            <a:normAutofit/>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23</a:t>
            </a:fld>
            <a:endParaRPr lang="en-GB"/>
          </a:p>
        </p:txBody>
      </p:sp>
    </p:spTree>
    <p:extLst>
      <p:ext uri="{BB962C8B-B14F-4D97-AF65-F5344CB8AC3E}">
        <p14:creationId xmlns:p14="http://schemas.microsoft.com/office/powerpoint/2010/main" val="411164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walking on a sidewalk in front of a building&#10;&#10;Description automatically generated with low confidence">
            <a:extLst>
              <a:ext uri="{FF2B5EF4-FFF2-40B4-BE49-F238E27FC236}">
                <a16:creationId xmlns:a16="http://schemas.microsoft.com/office/drawing/2014/main" id="{84924E72-87C1-10C8-1AC5-C20679331636}"/>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l="2" r="2"/>
          <a:stretch>
            <a:fillRect/>
          </a:stretch>
        </p:blipFill>
        <p:spPr/>
      </p:pic>
      <p:sp>
        <p:nvSpPr>
          <p:cNvPr id="10" name="Text Placeholder 9">
            <a:extLst>
              <a:ext uri="{FF2B5EF4-FFF2-40B4-BE49-F238E27FC236}">
                <a16:creationId xmlns:a16="http://schemas.microsoft.com/office/drawing/2014/main" id="{72B9FC90-A6BE-22F7-FC8C-299CF48F9E6B}"/>
              </a:ext>
            </a:extLst>
          </p:cNvPr>
          <p:cNvSpPr>
            <a:spLocks noGrp="1"/>
          </p:cNvSpPr>
          <p:nvPr>
            <p:ph type="body" sz="quarter" idx="14"/>
          </p:nvPr>
        </p:nvSpPr>
        <p:spPr/>
        <p:txBody>
          <a:bodyPr/>
          <a:lstStyle/>
          <a:p>
            <a:endParaRPr lang="en-GB"/>
          </a:p>
        </p:txBody>
      </p:sp>
      <p:sp>
        <p:nvSpPr>
          <p:cNvPr id="9" name="Title 8">
            <a:extLst>
              <a:ext uri="{FF2B5EF4-FFF2-40B4-BE49-F238E27FC236}">
                <a16:creationId xmlns:a16="http://schemas.microsoft.com/office/drawing/2014/main" id="{48DA6C20-B0AA-975D-692D-F6A7DD0EC715}"/>
              </a:ext>
            </a:extLst>
          </p:cNvPr>
          <p:cNvSpPr>
            <a:spLocks noGrp="1"/>
          </p:cNvSpPr>
          <p:nvPr>
            <p:ph type="title"/>
          </p:nvPr>
        </p:nvSpPr>
        <p:spPr/>
        <p:txBody>
          <a:bodyPr/>
          <a:lstStyle/>
          <a:p>
            <a:r>
              <a:rPr lang="en-GB"/>
              <a:t>Image with caption layout</a:t>
            </a:r>
          </a:p>
        </p:txBody>
      </p:sp>
      <p:sp>
        <p:nvSpPr>
          <p:cNvPr id="11" name="Text Placeholder 10">
            <a:extLst>
              <a:ext uri="{FF2B5EF4-FFF2-40B4-BE49-F238E27FC236}">
                <a16:creationId xmlns:a16="http://schemas.microsoft.com/office/drawing/2014/main" id="{D465C0F6-0F1F-8521-B5F1-3A1E299CA10B}"/>
              </a:ext>
            </a:extLst>
          </p:cNvPr>
          <p:cNvSpPr>
            <a:spLocks noGrp="1"/>
          </p:cNvSpPr>
          <p:nvPr>
            <p:ph type="body" sz="half" idx="2"/>
          </p:nvPr>
        </p:nvSpPr>
        <p:spPr/>
        <p:txBody>
          <a:bodyPr/>
          <a:lstStyle/>
          <a:p>
            <a:r>
              <a:rPr lang="en-GB"/>
              <a:t>Lorem ipsum dolor sit amet, consectetuer adipiscing elit. Maecenas porttitor congue massa. Fusce posuere, magna sed pulvinar ultricies, purus lectus malesuada libero, sit amet commodo magna eros quis </a:t>
            </a:r>
            <a:r>
              <a:rPr lang="en-GB" err="1"/>
              <a:t>urna</a:t>
            </a:r>
            <a:r>
              <a:rPr lang="en-GB"/>
              <a:t>.</a:t>
            </a:r>
          </a:p>
        </p:txBody>
      </p:sp>
      <p:sp>
        <p:nvSpPr>
          <p:cNvPr id="3" name="Footer Placeholder 2">
            <a:extLst>
              <a:ext uri="{FF2B5EF4-FFF2-40B4-BE49-F238E27FC236}">
                <a16:creationId xmlns:a16="http://schemas.microsoft.com/office/drawing/2014/main" id="{026CAD5E-43A6-1097-D997-4EA5B8D7A74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2E52D8CE-8BD1-1071-FF48-4002391DB207}"/>
              </a:ext>
            </a:extLst>
          </p:cNvPr>
          <p:cNvSpPr>
            <a:spLocks noGrp="1"/>
          </p:cNvSpPr>
          <p:nvPr>
            <p:ph type="sldNum" sz="quarter" idx="11"/>
          </p:nvPr>
        </p:nvSpPr>
        <p:spPr/>
        <p:txBody>
          <a:bodyPr/>
          <a:lstStyle/>
          <a:p>
            <a:fld id="{3A74F2AC-1E9A-41D4-8B35-A069FB343260}" type="slidenum">
              <a:rPr lang="en-GB" smtClean="0"/>
              <a:pPr/>
              <a:t>24</a:t>
            </a:fld>
            <a:endParaRPr lang="en-GB"/>
          </a:p>
        </p:txBody>
      </p:sp>
      <p:grpSp>
        <p:nvGrpSpPr>
          <p:cNvPr id="7" name="Group 6">
            <a:extLst>
              <a:ext uri="{FF2B5EF4-FFF2-40B4-BE49-F238E27FC236}">
                <a16:creationId xmlns:a16="http://schemas.microsoft.com/office/drawing/2014/main" id="{00B915E5-D95F-3226-7BA4-E1D617F002AB}"/>
              </a:ext>
            </a:extLst>
          </p:cNvPr>
          <p:cNvGrpSpPr/>
          <p:nvPr/>
        </p:nvGrpSpPr>
        <p:grpSpPr>
          <a:xfrm>
            <a:off x="-1518920" y="0"/>
            <a:ext cx="1248590" cy="3575408"/>
            <a:chOff x="-2206171" y="0"/>
            <a:chExt cx="1973942" cy="3361680"/>
          </a:xfrm>
        </p:grpSpPr>
        <p:sp>
          <p:nvSpPr>
            <p:cNvPr id="8" name="Rectangle 7">
              <a:extLst>
                <a:ext uri="{FF2B5EF4-FFF2-40B4-BE49-F238E27FC236}">
                  <a16:creationId xmlns:a16="http://schemas.microsoft.com/office/drawing/2014/main" id="{6A6758F4-3764-9A86-903F-219A1953A624}"/>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8000275F-FFD0-1780-5E3C-015C566F2CD8}"/>
                </a:ext>
              </a:extLst>
            </p:cNvPr>
            <p:cNvSpPr/>
            <p:nvPr/>
          </p:nvSpPr>
          <p:spPr>
            <a:xfrm>
              <a:off x="-2206171" y="275773"/>
              <a:ext cx="1973942" cy="308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Do not paste any text on to this slide, as this will snap into the footer placeholders at the bottom of the slide. If this happens, delete the text and placeholders at the bottom of the slide then click ‘reset’ under the home tab. </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954790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95BB73-F43B-0CDD-C364-4A530EB7F467}"/>
              </a:ext>
            </a:extLst>
          </p:cNvPr>
          <p:cNvSpPr>
            <a:spLocks noGrp="1"/>
          </p:cNvSpPr>
          <p:nvPr>
            <p:ph type="title"/>
          </p:nvPr>
        </p:nvSpPr>
        <p:spPr>
          <a:xfrm>
            <a:off x="685800" y="303166"/>
            <a:ext cx="8977313" cy="1134949"/>
          </a:xfrm>
        </p:spPr>
        <p:txBody>
          <a:bodyPr/>
          <a:lstStyle/>
          <a:p>
            <a:r>
              <a:rPr lang="en-GB"/>
              <a:t>4 Pictures with Caption</a:t>
            </a:r>
          </a:p>
        </p:txBody>
      </p:sp>
      <p:sp>
        <p:nvSpPr>
          <p:cNvPr id="11" name="Text Placeholder 10">
            <a:extLst>
              <a:ext uri="{FF2B5EF4-FFF2-40B4-BE49-F238E27FC236}">
                <a16:creationId xmlns:a16="http://schemas.microsoft.com/office/drawing/2014/main" id="{42C42942-BF8B-2D2A-F6DA-E01BDB4EB0B4}"/>
              </a:ext>
            </a:extLst>
          </p:cNvPr>
          <p:cNvSpPr>
            <a:spLocks noGrp="1"/>
          </p:cNvSpPr>
          <p:nvPr>
            <p:ph type="body" sz="quarter" idx="27"/>
          </p:nvPr>
        </p:nvSpPr>
        <p:spPr/>
        <p:txBody>
          <a:bodyPr/>
          <a:lstStyle/>
          <a:p>
            <a:r>
              <a:rPr lang="en-GB"/>
              <a:t>Lorem ipsum dolor sit amet, consectetuer adipiscing elit. Maecenas porttitor congue massa. Fusce posuere, magna sed pulvinar ultricies, purus lectus malesuada libero, sit amet commodo magna eros quis </a:t>
            </a:r>
            <a:r>
              <a:rPr lang="en-GB" err="1"/>
              <a:t>urna</a:t>
            </a:r>
            <a:r>
              <a:rPr lang="en-GB"/>
              <a:t>.</a:t>
            </a:r>
            <a:br>
              <a:rPr lang="en-GB"/>
            </a:br>
            <a:endParaRPr lang="en-GB"/>
          </a:p>
          <a:p>
            <a:r>
              <a:rPr lang="en-GB"/>
              <a:t>Nunc viverra imperdiet enim. Fusce est. Vivamus a </a:t>
            </a:r>
            <a:r>
              <a:rPr lang="en-GB" err="1"/>
              <a:t>tellus</a:t>
            </a:r>
            <a:r>
              <a:rPr lang="en-GB"/>
              <a:t>.</a:t>
            </a:r>
          </a:p>
          <a:p>
            <a:endParaRPr lang="en-GB"/>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28"/>
          </p:nvPr>
        </p:nvSpPr>
        <p:spPr/>
        <p:txBody>
          <a:bodyPr/>
          <a:lstStyle/>
          <a:p>
            <a:endParaRPr lang="en-GB"/>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29"/>
          </p:nvPr>
        </p:nvSpPr>
        <p:spPr/>
        <p:txBody>
          <a:bodyPr/>
          <a:lstStyle/>
          <a:p>
            <a:fld id="{3A74F2AC-1E9A-41D4-8B35-A069FB343260}" type="slidenum">
              <a:rPr lang="en-GB" smtClean="0"/>
              <a:pPr/>
              <a:t>25</a:t>
            </a:fld>
            <a:endParaRPr lang="en-GB"/>
          </a:p>
        </p:txBody>
      </p:sp>
      <p:pic>
        <p:nvPicPr>
          <p:cNvPr id="12" name="Picture Placeholder 4" descr="A city next to a body of water&#10;&#10;Description automatically generated with medium confidence">
            <a:extLst>
              <a:ext uri="{FF2B5EF4-FFF2-40B4-BE49-F238E27FC236}">
                <a16:creationId xmlns:a16="http://schemas.microsoft.com/office/drawing/2014/main" id="{95AB4670-CB58-6B33-9DFF-9444BAC30AED}"/>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D6926090-5862-62C4-0F54-2AC689C2160E}"/>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78F4D73F-A0B0-2464-2D6E-B2B139A44930}"/>
              </a:ext>
            </a:extLst>
          </p:cNvPr>
          <p:cNvPicPr>
            <a:picLocks noGrp="1" noChangeAspect="1"/>
          </p:cNvPicPr>
          <p:nvPr>
            <p:ph type="pic" sz="quarter" idx="24"/>
          </p:nvPr>
        </p:nvPicPr>
        <p:blipFill rotWithShape="1">
          <a:blip r:embed="rId4" cstate="print">
            <a:extLst>
              <a:ext uri="{28A0092B-C50C-407E-A947-70E740481C1C}">
                <a14:useLocalDpi xmlns:a14="http://schemas.microsoft.com/office/drawing/2010/main"/>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14F74223-335B-D72B-3C98-1927781AB4DD}"/>
              </a:ext>
            </a:extLst>
          </p:cNvPr>
          <p:cNvPicPr>
            <a:picLocks noGrp="1" noChangeAspect="1"/>
          </p:cNvPicPr>
          <p:nvPr>
            <p:ph type="pic" sz="quarter" idx="26"/>
          </p:nvPr>
        </p:nvPicPr>
        <p:blipFill rotWithShape="1">
          <a:blip r:embed="rId5" cstate="print">
            <a:extLst>
              <a:ext uri="{28A0092B-C50C-407E-A947-70E740481C1C}">
                <a14:useLocalDpi xmlns:a14="http://schemas.microsoft.com/office/drawing/2010/main"/>
              </a:ext>
            </a:extLst>
          </a:blip>
          <a:srcRect/>
          <a:stretch/>
        </p:blipFill>
        <p:spPr>
          <a:xfrm>
            <a:off x="4370388" y="3944938"/>
            <a:ext cx="3440112" cy="1998662"/>
          </a:xfrm>
        </p:spPr>
      </p:pic>
      <p:grpSp>
        <p:nvGrpSpPr>
          <p:cNvPr id="2" name="Group 1">
            <a:extLst>
              <a:ext uri="{FF2B5EF4-FFF2-40B4-BE49-F238E27FC236}">
                <a16:creationId xmlns:a16="http://schemas.microsoft.com/office/drawing/2014/main" id="{904CB5BB-8478-3438-849F-ED3FE2A0B165}"/>
              </a:ext>
            </a:extLst>
          </p:cNvPr>
          <p:cNvGrpSpPr/>
          <p:nvPr/>
        </p:nvGrpSpPr>
        <p:grpSpPr>
          <a:xfrm>
            <a:off x="-1518920" y="0"/>
            <a:ext cx="1248590" cy="1722662"/>
            <a:chOff x="-2206171" y="0"/>
            <a:chExt cx="1973942" cy="1619686"/>
          </a:xfrm>
        </p:grpSpPr>
        <p:sp>
          <p:nvSpPr>
            <p:cNvPr id="3" name="Rectangle 2">
              <a:extLst>
                <a:ext uri="{FF2B5EF4-FFF2-40B4-BE49-F238E27FC236}">
                  <a16:creationId xmlns:a16="http://schemas.microsoft.com/office/drawing/2014/main" id="{1E2108B6-1BA6-2889-033D-BED9568E47A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4" name="Rectangle 3">
              <a:extLst>
                <a:ext uri="{FF2B5EF4-FFF2-40B4-BE49-F238E27FC236}">
                  <a16:creationId xmlns:a16="http://schemas.microsoft.com/office/drawing/2014/main" id="{D0E3BCBE-0F0A-9A6F-AC03-E0C142B8FF7C}"/>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2562973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A13BD0FB-C6A1-B5F1-F950-151BF9451120}"/>
              </a:ext>
            </a:extLst>
          </p:cNvPr>
          <p:cNvSpPr>
            <a:spLocks noGrp="1"/>
          </p:cNvSpPr>
          <p:nvPr>
            <p:ph type="body" sz="quarter" idx="25"/>
          </p:nvPr>
        </p:nvSpPr>
        <p:spPr/>
        <p:txBody>
          <a:bodyPr/>
          <a:lstStyle/>
          <a:p>
            <a:r>
              <a:rPr lang="en-GB"/>
              <a:t>Lorem ipsum dolor sit amet, consectetuer adipiscing elit. Maecenas porttitor congue massa. </a:t>
            </a:r>
          </a:p>
        </p:txBody>
      </p:sp>
      <p:sp>
        <p:nvSpPr>
          <p:cNvPr id="28" name="Title 27">
            <a:extLst>
              <a:ext uri="{FF2B5EF4-FFF2-40B4-BE49-F238E27FC236}">
                <a16:creationId xmlns:a16="http://schemas.microsoft.com/office/drawing/2014/main" id="{59057EF3-6433-CE96-7FB9-8903C0B66F8F}"/>
              </a:ext>
            </a:extLst>
          </p:cNvPr>
          <p:cNvSpPr>
            <a:spLocks noGrp="1"/>
          </p:cNvSpPr>
          <p:nvPr>
            <p:ph type="title"/>
          </p:nvPr>
        </p:nvSpPr>
        <p:spPr>
          <a:xfrm>
            <a:off x="685800" y="303166"/>
            <a:ext cx="8977313" cy="1134949"/>
          </a:xfrm>
        </p:spPr>
        <p:txBody>
          <a:bodyPr/>
          <a:lstStyle/>
          <a:p>
            <a:r>
              <a:rPr lang="en-GB"/>
              <a:t>4 Pictures / 4 Text Panels</a:t>
            </a:r>
          </a:p>
        </p:txBody>
      </p:sp>
      <p:pic>
        <p:nvPicPr>
          <p:cNvPr id="3" name="Picture Placeholder 2">
            <a:extLst>
              <a:ext uri="{FF2B5EF4-FFF2-40B4-BE49-F238E27FC236}">
                <a16:creationId xmlns:a16="http://schemas.microsoft.com/office/drawing/2014/main" id="{8161E9CC-C6BC-522D-319A-A8DE9229D32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a:stretch/>
        </p:blipFill>
        <p:spPr/>
      </p:pic>
      <p:sp>
        <p:nvSpPr>
          <p:cNvPr id="29" name="Text Placeholder 28">
            <a:extLst>
              <a:ext uri="{FF2B5EF4-FFF2-40B4-BE49-F238E27FC236}">
                <a16:creationId xmlns:a16="http://schemas.microsoft.com/office/drawing/2014/main" id="{7EDD1422-A1B9-389F-AFB2-3BB1DFC7BEBB}"/>
              </a:ext>
            </a:extLst>
          </p:cNvPr>
          <p:cNvSpPr>
            <a:spLocks noGrp="1"/>
          </p:cNvSpPr>
          <p:nvPr>
            <p:ph type="body" sz="quarter" idx="23"/>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endParaRPr lang="en-GB"/>
          </a:p>
        </p:txBody>
      </p:sp>
      <p:pic>
        <p:nvPicPr>
          <p:cNvPr id="5" name="Picture Placeholder 4">
            <a:extLst>
              <a:ext uri="{FF2B5EF4-FFF2-40B4-BE49-F238E27FC236}">
                <a16:creationId xmlns:a16="http://schemas.microsoft.com/office/drawing/2014/main" id="{B72E04F2-EA1B-6070-74F3-F14CAAB4CD75}"/>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p:blipFill>
        <p:spPr/>
      </p:pic>
      <p:pic>
        <p:nvPicPr>
          <p:cNvPr id="7" name="Picture Placeholder 6">
            <a:extLst>
              <a:ext uri="{FF2B5EF4-FFF2-40B4-BE49-F238E27FC236}">
                <a16:creationId xmlns:a16="http://schemas.microsoft.com/office/drawing/2014/main" id="{879B0042-EB09-09E9-8CD2-B38126E2148F}"/>
              </a:ext>
            </a:extLst>
          </p:cNvPr>
          <p:cNvPicPr>
            <a:picLocks noGrp="1" noChangeAspect="1"/>
          </p:cNvPicPr>
          <p:nvPr>
            <p:ph type="pic" sz="quarter" idx="26"/>
          </p:nvPr>
        </p:nvPicPr>
        <p:blipFill>
          <a:blip r:embed="rId4" cstate="hqprint">
            <a:extLst>
              <a:ext uri="{28A0092B-C50C-407E-A947-70E740481C1C}">
                <a14:useLocalDpi xmlns:a14="http://schemas.microsoft.com/office/drawing/2010/main"/>
              </a:ext>
            </a:extLst>
          </a:blip>
          <a:srcRect/>
          <a:stretch/>
        </p:blipFill>
        <p:spPr/>
      </p:pic>
      <p:sp>
        <p:nvSpPr>
          <p:cNvPr id="31" name="Text Placeholder 30">
            <a:extLst>
              <a:ext uri="{FF2B5EF4-FFF2-40B4-BE49-F238E27FC236}">
                <a16:creationId xmlns:a16="http://schemas.microsoft.com/office/drawing/2014/main" id="{37B43357-071E-8A49-6268-5E0FC07D7F15}"/>
              </a:ext>
            </a:extLst>
          </p:cNvPr>
          <p:cNvSpPr>
            <a:spLocks noGrp="1"/>
          </p:cNvSpPr>
          <p:nvPr>
            <p:ph type="body" sz="quarter" idx="27"/>
          </p:nvPr>
        </p:nvSpPr>
        <p:spPr/>
        <p:txBody>
          <a:bodyPr/>
          <a:lstStyle/>
          <a:p>
            <a:r>
              <a:rPr lang="en-GB"/>
              <a:t>Lorem ipsum dolor sit amet, consectetuer adipiscing elit. Maecenas porttitor congue massa. </a:t>
            </a:r>
          </a:p>
        </p:txBody>
      </p:sp>
      <p:pic>
        <p:nvPicPr>
          <p:cNvPr id="39" name="Picture Placeholder 38" descr="A person reading a newspaper&#10;&#10;Description automatically generated">
            <a:extLst>
              <a:ext uri="{FF2B5EF4-FFF2-40B4-BE49-F238E27FC236}">
                <a16:creationId xmlns:a16="http://schemas.microsoft.com/office/drawing/2014/main" id="{E5E33D7C-B4FC-CC86-F297-BCE766D23737}"/>
              </a:ext>
            </a:extLst>
          </p:cNvPr>
          <p:cNvPicPr>
            <a:picLocks noGrp="1" noChangeAspect="1"/>
          </p:cNvPicPr>
          <p:nvPr>
            <p:ph type="pic" sz="quarter" idx="28"/>
          </p:nvPr>
        </p:nvPicPr>
        <p:blipFill>
          <a:blip r:embed="rId5" cstate="print">
            <a:extLst>
              <a:ext uri="{28A0092B-C50C-407E-A947-70E740481C1C}">
                <a14:useLocalDpi xmlns:a14="http://schemas.microsoft.com/office/drawing/2010/main"/>
              </a:ext>
            </a:extLst>
          </a:blip>
          <a:srcRect/>
          <a:stretch>
            <a:fillRect/>
          </a:stretch>
        </p:blipFill>
        <p:spPr/>
      </p:pic>
      <p:sp>
        <p:nvSpPr>
          <p:cNvPr id="33" name="Text Placeholder 32">
            <a:extLst>
              <a:ext uri="{FF2B5EF4-FFF2-40B4-BE49-F238E27FC236}">
                <a16:creationId xmlns:a16="http://schemas.microsoft.com/office/drawing/2014/main" id="{29083882-20CC-CA79-DD1A-D49C2A53A74F}"/>
              </a:ext>
            </a:extLst>
          </p:cNvPr>
          <p:cNvSpPr>
            <a:spLocks noGrp="1"/>
          </p:cNvSpPr>
          <p:nvPr>
            <p:ph type="body" sz="quarter" idx="29"/>
          </p:nvPr>
        </p:nvSpPr>
        <p:spPr/>
        <p:txBody>
          <a:body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a:p>
            <a:endParaRPr lang="en-GB"/>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30"/>
          </p:nvPr>
        </p:nvSpPr>
        <p:spPr/>
        <p:txBody>
          <a:bodyPr/>
          <a:lstStyle/>
          <a:p>
            <a:endParaRPr lang="en-GB"/>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31"/>
          </p:nvPr>
        </p:nvSpPr>
        <p:spPr/>
        <p:txBody>
          <a:bodyPr/>
          <a:lstStyle/>
          <a:p>
            <a:fld id="{3A74F2AC-1E9A-41D4-8B35-A069FB343260}" type="slidenum">
              <a:rPr lang="en-GB" smtClean="0"/>
              <a:pPr/>
              <a:t>26</a:t>
            </a:fld>
            <a:endParaRPr lang="en-GB"/>
          </a:p>
        </p:txBody>
      </p:sp>
      <p:grpSp>
        <p:nvGrpSpPr>
          <p:cNvPr id="2" name="Group 1">
            <a:extLst>
              <a:ext uri="{FF2B5EF4-FFF2-40B4-BE49-F238E27FC236}">
                <a16:creationId xmlns:a16="http://schemas.microsoft.com/office/drawing/2014/main" id="{6CEB1943-0438-EBCA-DF7B-935FFDFB4527}"/>
              </a:ext>
            </a:extLst>
          </p:cNvPr>
          <p:cNvGrpSpPr/>
          <p:nvPr/>
        </p:nvGrpSpPr>
        <p:grpSpPr>
          <a:xfrm>
            <a:off x="-1518920" y="0"/>
            <a:ext cx="1248590" cy="1722662"/>
            <a:chOff x="-2206171" y="0"/>
            <a:chExt cx="1973942" cy="1619686"/>
          </a:xfrm>
        </p:grpSpPr>
        <p:sp>
          <p:nvSpPr>
            <p:cNvPr id="4" name="Rectangle 3">
              <a:extLst>
                <a:ext uri="{FF2B5EF4-FFF2-40B4-BE49-F238E27FC236}">
                  <a16:creationId xmlns:a16="http://schemas.microsoft.com/office/drawing/2014/main" id="{ADFF74F2-AE46-B578-D29E-3C3F6DA9F45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6" name="Rectangle 5">
              <a:extLst>
                <a:ext uri="{FF2B5EF4-FFF2-40B4-BE49-F238E27FC236}">
                  <a16:creationId xmlns:a16="http://schemas.microsoft.com/office/drawing/2014/main" id="{908272D8-ECEE-A051-BFFC-A60890B3689F}"/>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1769599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3C4DF6-1E99-9AA7-876B-6DEF685A8E31}"/>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BE3EB3CB-504F-5C9F-973C-CEF8978DCA51}"/>
              </a:ext>
            </a:extLst>
          </p:cNvPr>
          <p:cNvSpPr>
            <a:spLocks noGrp="1"/>
          </p:cNvSpPr>
          <p:nvPr>
            <p:ph type="body" sz="quarter" idx="14"/>
          </p:nvPr>
        </p:nvSpPr>
        <p:spPr/>
        <p:txBody>
          <a:bodyPr/>
          <a:lstStyle/>
          <a:p>
            <a:endParaRPr lang="en-GB"/>
          </a:p>
        </p:txBody>
      </p:sp>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27</a:t>
            </a:fld>
            <a:endParaRPr lang="en-GB"/>
          </a:p>
        </p:txBody>
      </p:sp>
    </p:spTree>
    <p:extLst>
      <p:ext uri="{BB962C8B-B14F-4D97-AF65-F5344CB8AC3E}">
        <p14:creationId xmlns:p14="http://schemas.microsoft.com/office/powerpoint/2010/main" val="3522857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CE2CF78E-F45E-4E03-9CFB-A8DD9B7910EE}"/>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a:xfrm>
            <a:off x="6210300" y="127000"/>
            <a:ext cx="5816600" cy="3206750"/>
          </a:xfrm>
        </p:spPr>
      </p:pic>
      <p:pic>
        <p:nvPicPr>
          <p:cNvPr id="17" name="Picture Placeholder 16">
            <a:extLst>
              <a:ext uri="{FF2B5EF4-FFF2-40B4-BE49-F238E27FC236}">
                <a16:creationId xmlns:a16="http://schemas.microsoft.com/office/drawing/2014/main" id="{FDAB1780-46A8-DBAA-DC26-B7D904DC80F8}"/>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l="44" r="44"/>
          <a:stretch/>
        </p:blipFill>
        <p:spPr/>
      </p:pic>
      <p:pic>
        <p:nvPicPr>
          <p:cNvPr id="5" name="Picture Placeholder 4" descr="A city next to a body of water&#10;&#10;Description automatically generated with medium confidence">
            <a:extLst>
              <a:ext uri="{FF2B5EF4-FFF2-40B4-BE49-F238E27FC236}">
                <a16:creationId xmlns:a16="http://schemas.microsoft.com/office/drawing/2014/main" id="{34A8184B-E399-8F62-86F4-EE715462CAB6}"/>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Lst>
          </a:blip>
          <a:srcRect/>
          <a:stretch/>
        </p:blipFill>
        <p:spPr/>
      </p:pic>
      <p:sp>
        <p:nvSpPr>
          <p:cNvPr id="2" name="Footer Placeholder 1">
            <a:extLst>
              <a:ext uri="{FF2B5EF4-FFF2-40B4-BE49-F238E27FC236}">
                <a16:creationId xmlns:a16="http://schemas.microsoft.com/office/drawing/2014/main" id="{FF80EFB8-7185-91D2-C698-40595100AD5C}"/>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2991D262-DDA1-0F58-FC1A-FD8980AADAFE}"/>
              </a:ext>
            </a:extLst>
          </p:cNvPr>
          <p:cNvSpPr>
            <a:spLocks noGrp="1"/>
          </p:cNvSpPr>
          <p:nvPr>
            <p:ph type="sldNum" sz="quarter" idx="11"/>
          </p:nvPr>
        </p:nvSpPr>
        <p:spPr/>
        <p:txBody>
          <a:bodyPr/>
          <a:lstStyle/>
          <a:p>
            <a:fld id="{3A74F2AC-1E9A-41D4-8B35-A069FB343260}" type="slidenum">
              <a:rPr lang="en-GB" smtClean="0"/>
              <a:pPr/>
              <a:t>28</a:t>
            </a:fld>
            <a:endParaRPr lang="en-GB"/>
          </a:p>
        </p:txBody>
      </p:sp>
      <p:pic>
        <p:nvPicPr>
          <p:cNvPr id="19" name="Picture Placeholder 18">
            <a:extLst>
              <a:ext uri="{FF2B5EF4-FFF2-40B4-BE49-F238E27FC236}">
                <a16:creationId xmlns:a16="http://schemas.microsoft.com/office/drawing/2014/main" id="{B59A9196-2EBB-BEBB-91F1-E6129ED5ED37}"/>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t="44" b="44"/>
          <a:stretch/>
        </p:blipFill>
        <p:spPr/>
      </p:pic>
      <p:sp>
        <p:nvSpPr>
          <p:cNvPr id="25" name="Text Placeholder 24">
            <a:extLst>
              <a:ext uri="{FF2B5EF4-FFF2-40B4-BE49-F238E27FC236}">
                <a16:creationId xmlns:a16="http://schemas.microsoft.com/office/drawing/2014/main" id="{2490B43C-239B-A03D-0333-B93F5AA12F45}"/>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88104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0428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2216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28068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2" name="Subtitle 1">
            <a:extLst>
              <a:ext uri="{FF2B5EF4-FFF2-40B4-BE49-F238E27FC236}">
                <a16:creationId xmlns:a16="http://schemas.microsoft.com/office/drawing/2014/main" id="{CC0B889B-C794-DC68-35D3-9B047A0E3B9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95401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76796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Thankyou</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82126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3EE6B1-1C48-4261-EAE4-61173849DA07}"/>
              </a:ext>
            </a:extLst>
          </p:cNvPr>
          <p:cNvSpPr>
            <a:spLocks noGrp="1"/>
          </p:cNvSpPr>
          <p:nvPr>
            <p:ph type="ctrTitle"/>
          </p:nvPr>
        </p:nvSpPr>
        <p:spPr/>
        <p:txBody>
          <a:bodyPr/>
          <a:lstStyle/>
          <a:p>
            <a:r>
              <a:rPr lang="en-GB"/>
              <a:t>Toolkit slides</a:t>
            </a:r>
          </a:p>
        </p:txBody>
      </p:sp>
      <p:sp>
        <p:nvSpPr>
          <p:cNvPr id="15" name="Subtitle 14">
            <a:extLst>
              <a:ext uri="{FF2B5EF4-FFF2-40B4-BE49-F238E27FC236}">
                <a16:creationId xmlns:a16="http://schemas.microsoft.com/office/drawing/2014/main" id="{24D6882A-6243-A737-A371-21E33629AE0A}"/>
              </a:ext>
            </a:extLst>
          </p:cNvPr>
          <p:cNvSpPr>
            <a:spLocks noGrp="1"/>
          </p:cNvSpPr>
          <p:nvPr>
            <p:ph type="subTitle" idx="1"/>
          </p:nvPr>
        </p:nvSpPr>
        <p:spPr>
          <a:xfrm>
            <a:off x="685799" y="3946525"/>
            <a:ext cx="5284178" cy="1982787"/>
          </a:xfrm>
        </p:spPr>
        <p:txBody>
          <a:bodyPr/>
          <a:lstStyle/>
          <a:p>
            <a:r>
              <a:rPr lang="en-GB"/>
              <a:t>The following slides are built using the template layouts with additional pre-designed assets on the slide. All slide content is fully editable and can be pasted into your decks. </a:t>
            </a:r>
          </a:p>
        </p:txBody>
      </p:sp>
    </p:spTree>
    <p:extLst>
      <p:ext uri="{BB962C8B-B14F-4D97-AF65-F5344CB8AC3E}">
        <p14:creationId xmlns:p14="http://schemas.microsoft.com/office/powerpoint/2010/main" val="821528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1451632-0AD4-5928-2CDD-40FDF7E220F0}"/>
              </a:ext>
            </a:extLst>
          </p:cNvPr>
          <p:cNvGraphicFramePr>
            <a:graphicFrameLocks noGrp="1"/>
          </p:cNvGraphicFramePr>
          <p:nvPr/>
        </p:nvGraphicFramePr>
        <p:xfrm>
          <a:off x="685800" y="1259112"/>
          <a:ext cx="6337300" cy="433977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933952694"/>
                    </a:ext>
                  </a:extLst>
                </a:gridCol>
                <a:gridCol w="5511800">
                  <a:extLst>
                    <a:ext uri="{9D8B030D-6E8A-4147-A177-3AD203B41FA5}">
                      <a16:colId xmlns:a16="http://schemas.microsoft.com/office/drawing/2014/main" val="3757269170"/>
                    </a:ext>
                  </a:extLst>
                </a:gridCol>
              </a:tblGrid>
              <a:tr h="867955">
                <a:tc>
                  <a:txBody>
                    <a:bodyPr/>
                    <a:lstStyle/>
                    <a:p>
                      <a:r>
                        <a:rPr lang="en-GB" sz="4000" b="1">
                          <a:solidFill>
                            <a:schemeClr val="accent1">
                              <a:lumMod val="40000"/>
                              <a:lumOff val="60000"/>
                            </a:schemeClr>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400">
                          <a:solidFill>
                            <a:schemeClr val="bg1"/>
                          </a:solidFill>
                        </a:rPr>
                        <a:t>Section 1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42280"/>
                  </a:ext>
                </a:extLst>
              </a:tr>
              <a:tr h="867955">
                <a:tc>
                  <a:txBody>
                    <a:bodyPr/>
                    <a:lstStyle/>
                    <a:p>
                      <a:r>
                        <a:rPr lang="en-GB" sz="4000" b="1">
                          <a:solidFill>
                            <a:schemeClr val="accent1">
                              <a:lumMod val="40000"/>
                              <a:lumOff val="60000"/>
                            </a:schemeClr>
                          </a:solidFill>
                        </a:rPr>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2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2657287"/>
                  </a:ext>
                </a:extLst>
              </a:tr>
              <a:tr h="867955">
                <a:tc>
                  <a:txBody>
                    <a:bodyPr/>
                    <a:lstStyle/>
                    <a:p>
                      <a:r>
                        <a:rPr lang="en-GB" sz="4000" b="1">
                          <a:solidFill>
                            <a:schemeClr val="accent1">
                              <a:lumMod val="40000"/>
                              <a:lumOff val="60000"/>
                            </a:schemeClr>
                          </a:solidFill>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3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8266280"/>
                  </a:ext>
                </a:extLst>
              </a:tr>
              <a:tr h="867955">
                <a:tc>
                  <a:txBody>
                    <a:bodyPr/>
                    <a:lstStyle/>
                    <a:p>
                      <a:r>
                        <a:rPr lang="en-GB" sz="4000" b="1">
                          <a:solidFill>
                            <a:schemeClr val="accent1">
                              <a:lumMod val="40000"/>
                              <a:lumOff val="60000"/>
                            </a:schemeClr>
                          </a:solidFill>
                        </a:rPr>
                        <a:t>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4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3109919"/>
                  </a:ext>
                </a:extLst>
              </a:tr>
              <a:tr h="867955">
                <a:tc>
                  <a:txBody>
                    <a:bodyPr/>
                    <a:lstStyle/>
                    <a:p>
                      <a:r>
                        <a:rPr lang="en-GB" sz="4000" b="1">
                          <a:solidFill>
                            <a:schemeClr val="accent1">
                              <a:lumMod val="40000"/>
                              <a:lumOff val="60000"/>
                            </a:schemeClr>
                          </a:solidFill>
                        </a:rPr>
                        <a:t>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5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7846403"/>
                  </a:ext>
                </a:extLst>
              </a:tr>
            </a:tbl>
          </a:graphicData>
        </a:graphic>
      </p:graphicFrame>
      <p:grpSp>
        <p:nvGrpSpPr>
          <p:cNvPr id="12" name="Group 11">
            <a:extLst>
              <a:ext uri="{FF2B5EF4-FFF2-40B4-BE49-F238E27FC236}">
                <a16:creationId xmlns:a16="http://schemas.microsoft.com/office/drawing/2014/main" id="{294E27DF-4527-0BB0-D382-D1AD6C3D9584}"/>
              </a:ext>
            </a:extLst>
          </p:cNvPr>
          <p:cNvGrpSpPr/>
          <p:nvPr/>
        </p:nvGrpSpPr>
        <p:grpSpPr>
          <a:xfrm>
            <a:off x="-1518920" y="0"/>
            <a:ext cx="1248590" cy="3255264"/>
            <a:chOff x="-2206171" y="0"/>
            <a:chExt cx="1973942" cy="3060674"/>
          </a:xfrm>
        </p:grpSpPr>
        <p:sp>
          <p:nvSpPr>
            <p:cNvPr id="13" name="Rectangle 12">
              <a:extLst>
                <a:ext uri="{FF2B5EF4-FFF2-40B4-BE49-F238E27FC236}">
                  <a16:creationId xmlns:a16="http://schemas.microsoft.com/office/drawing/2014/main" id="{D145A911-4563-3619-28D0-C4522776046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4A57805B-813D-FACF-30A8-C8645E7F49A6}"/>
                </a:ext>
              </a:extLst>
            </p:cNvPr>
            <p:cNvSpPr/>
            <p:nvPr/>
          </p:nvSpPr>
          <p:spPr>
            <a:xfrm>
              <a:off x="-2206171" y="275772"/>
              <a:ext cx="1973942" cy="2784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is built using a table. To add a row, either press the tab key, or select the table, then in the top ribbon go to layout &gt; insert below. </a:t>
              </a:r>
            </a:p>
            <a:p>
              <a:br>
                <a:rPr lang="en-GB" sz="900">
                  <a:solidFill>
                    <a:schemeClr val="tx1"/>
                  </a:solidFill>
                </a:rPr>
              </a:br>
              <a:r>
                <a:rPr lang="en-GB" sz="900">
                  <a:solidFill>
                    <a:schemeClr val="tx1"/>
                  </a:solidFill>
                </a:rPr>
                <a:t>To delete a row, simply use the backspace key. </a:t>
              </a:r>
            </a:p>
            <a:p>
              <a:endParaRPr lang="en-GB" sz="900">
                <a:solidFill>
                  <a:schemeClr val="tx1"/>
                </a:solidFill>
              </a:endParaRPr>
            </a:p>
            <a:p>
              <a:r>
                <a:rPr lang="en-GB" sz="900">
                  <a:solidFill>
                    <a:schemeClr val="tx1"/>
                  </a:solidFill>
                </a:rPr>
                <a:t>Don’t forget to centre the table to the slide by selecting the table then going to layout &gt; align middle. </a:t>
              </a:r>
            </a:p>
          </p:txBody>
        </p:sp>
      </p:grpSp>
    </p:spTree>
    <p:extLst>
      <p:ext uri="{BB962C8B-B14F-4D97-AF65-F5344CB8AC3E}">
        <p14:creationId xmlns:p14="http://schemas.microsoft.com/office/powerpoint/2010/main" val="3883995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1451632-0AD4-5928-2CDD-40FDF7E220F0}"/>
              </a:ext>
            </a:extLst>
          </p:cNvPr>
          <p:cNvGraphicFramePr>
            <a:graphicFrameLocks noGrp="1"/>
          </p:cNvGraphicFramePr>
          <p:nvPr>
            <p:extLst>
              <p:ext uri="{D42A27DB-BD31-4B8C-83A1-F6EECF244321}">
                <p14:modId xmlns:p14="http://schemas.microsoft.com/office/powerpoint/2010/main" val="1870039160"/>
              </p:ext>
            </p:extLst>
          </p:nvPr>
        </p:nvGraphicFramePr>
        <p:xfrm>
          <a:off x="685800" y="1259112"/>
          <a:ext cx="6337300" cy="433977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933952694"/>
                    </a:ext>
                  </a:extLst>
                </a:gridCol>
                <a:gridCol w="5511800">
                  <a:extLst>
                    <a:ext uri="{9D8B030D-6E8A-4147-A177-3AD203B41FA5}">
                      <a16:colId xmlns:a16="http://schemas.microsoft.com/office/drawing/2014/main" val="3757269170"/>
                    </a:ext>
                  </a:extLst>
                </a:gridCol>
              </a:tblGrid>
              <a:tr h="867955">
                <a:tc>
                  <a:txBody>
                    <a:bodyPr/>
                    <a:lstStyle/>
                    <a:p>
                      <a:r>
                        <a:rPr lang="en-GB" sz="4000" b="1">
                          <a:solidFill>
                            <a:schemeClr val="accent5"/>
                          </a:solidFill>
                        </a:rPr>
                        <a:t>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400">
                          <a:solidFill>
                            <a:schemeClr val="bg1"/>
                          </a:solidFill>
                        </a:rPr>
                        <a:t>Section 1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42280"/>
                  </a:ext>
                </a:extLst>
              </a:tr>
              <a:tr h="867955">
                <a:tc>
                  <a:txBody>
                    <a:bodyPr/>
                    <a:lstStyle/>
                    <a:p>
                      <a:r>
                        <a:rPr lang="en-GB" sz="4000" b="1">
                          <a:solidFill>
                            <a:schemeClr val="accent5"/>
                          </a:solidFill>
                        </a:rPr>
                        <a:t>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2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2657287"/>
                  </a:ext>
                </a:extLst>
              </a:tr>
              <a:tr h="867955">
                <a:tc>
                  <a:txBody>
                    <a:bodyPr/>
                    <a:lstStyle/>
                    <a:p>
                      <a:r>
                        <a:rPr lang="en-GB" sz="4000" b="1">
                          <a:solidFill>
                            <a:schemeClr val="accent5"/>
                          </a:solidFill>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3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8266280"/>
                  </a:ext>
                </a:extLst>
              </a:tr>
              <a:tr h="867955">
                <a:tc>
                  <a:txBody>
                    <a:bodyPr/>
                    <a:lstStyle/>
                    <a:p>
                      <a:r>
                        <a:rPr lang="en-GB" sz="4000" b="1">
                          <a:solidFill>
                            <a:schemeClr val="accent5"/>
                          </a:solidFill>
                        </a:rPr>
                        <a:t>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4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3109919"/>
                  </a:ext>
                </a:extLst>
              </a:tr>
              <a:tr h="867955">
                <a:tc>
                  <a:txBody>
                    <a:bodyPr/>
                    <a:lstStyle/>
                    <a:p>
                      <a:r>
                        <a:rPr lang="en-GB" sz="4000" b="1">
                          <a:solidFill>
                            <a:schemeClr val="accent5"/>
                          </a:solidFill>
                        </a:rPr>
                        <a:t>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Arial"/>
                          <a:ea typeface="+mn-ea"/>
                          <a:cs typeface="+mn-cs"/>
                        </a:rPr>
                        <a:t>Section 5 Title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7846403"/>
                  </a:ext>
                </a:extLst>
              </a:tr>
            </a:tbl>
          </a:graphicData>
        </a:graphic>
      </p:graphicFrame>
      <p:grpSp>
        <p:nvGrpSpPr>
          <p:cNvPr id="5" name="Group 4">
            <a:extLst>
              <a:ext uri="{FF2B5EF4-FFF2-40B4-BE49-F238E27FC236}">
                <a16:creationId xmlns:a16="http://schemas.microsoft.com/office/drawing/2014/main" id="{6865CD0F-FF69-06D3-C616-90CBA35573FE}"/>
              </a:ext>
            </a:extLst>
          </p:cNvPr>
          <p:cNvGrpSpPr/>
          <p:nvPr/>
        </p:nvGrpSpPr>
        <p:grpSpPr>
          <a:xfrm>
            <a:off x="-1518920" y="0"/>
            <a:ext cx="1248590" cy="3255264"/>
            <a:chOff x="-2206171" y="0"/>
            <a:chExt cx="1973942" cy="3060674"/>
          </a:xfrm>
        </p:grpSpPr>
        <p:sp>
          <p:nvSpPr>
            <p:cNvPr id="6" name="Rectangle 5">
              <a:extLst>
                <a:ext uri="{FF2B5EF4-FFF2-40B4-BE49-F238E27FC236}">
                  <a16:creationId xmlns:a16="http://schemas.microsoft.com/office/drawing/2014/main" id="{D805172F-4C39-0EB0-A360-050B565B5F7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6D69DF5-E371-D7A6-BF8D-DF677860491B}"/>
                </a:ext>
              </a:extLst>
            </p:cNvPr>
            <p:cNvSpPr/>
            <p:nvPr/>
          </p:nvSpPr>
          <p:spPr>
            <a:xfrm>
              <a:off x="-2206171" y="275772"/>
              <a:ext cx="1973942" cy="2784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is built using a table. To add a row, either press the tab key, or select the table, then in the top ribbon go to layout &gt; insert below. </a:t>
              </a:r>
            </a:p>
            <a:p>
              <a:br>
                <a:rPr lang="en-GB" sz="900">
                  <a:solidFill>
                    <a:schemeClr val="tx1"/>
                  </a:solidFill>
                </a:rPr>
              </a:br>
              <a:r>
                <a:rPr lang="en-GB" sz="900">
                  <a:solidFill>
                    <a:schemeClr val="tx1"/>
                  </a:solidFill>
                </a:rPr>
                <a:t>To delete a row, simply use the backspace key. </a:t>
              </a:r>
            </a:p>
            <a:p>
              <a:endParaRPr lang="en-GB" sz="900">
                <a:solidFill>
                  <a:schemeClr val="tx1"/>
                </a:solidFill>
              </a:endParaRPr>
            </a:p>
            <a:p>
              <a:r>
                <a:rPr lang="en-GB" sz="900">
                  <a:solidFill>
                    <a:schemeClr val="tx1"/>
                  </a:solidFill>
                </a:rPr>
                <a:t>Don’t forget to centre the table to the slide by selecting the table then going to layout &gt; align middle. </a:t>
              </a:r>
            </a:p>
          </p:txBody>
        </p:sp>
      </p:grpSp>
    </p:spTree>
    <p:extLst>
      <p:ext uri="{BB962C8B-B14F-4D97-AF65-F5344CB8AC3E}">
        <p14:creationId xmlns:p14="http://schemas.microsoft.com/office/powerpoint/2010/main" val="1767502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DA2EEE5-FCFD-10BE-8608-3128421DD802}"/>
              </a:ext>
            </a:extLst>
          </p:cNvPr>
          <p:cNvSpPr>
            <a:spLocks noGrp="1"/>
          </p:cNvSpPr>
          <p:nvPr>
            <p:ph type="body" sz="quarter" idx="27"/>
          </p:nvPr>
        </p:nvSpPr>
        <p:spPr/>
        <p:txBody>
          <a:bodyPr/>
          <a:lstStyle/>
          <a:p>
            <a:r>
              <a:rPr lang="en-GB"/>
              <a:t>These slides are built using the ‘Content with Caption layout’ </a:t>
            </a:r>
          </a:p>
          <a:p>
            <a:r>
              <a:rPr lang="en-GB"/>
              <a:t>The figure below is built using a table and can be found in the ‘Useful Assets’ toolkit slide. </a:t>
            </a:r>
          </a:p>
          <a:p>
            <a:pPr marL="0" indent="0">
              <a:buNone/>
            </a:pPr>
            <a:endParaRPr lang="en-GB"/>
          </a:p>
          <a:p>
            <a:endParaRPr lang="en-GB"/>
          </a:p>
        </p:txBody>
      </p:sp>
      <p:graphicFrame>
        <p:nvGraphicFramePr>
          <p:cNvPr id="10" name="Chart Placeholder 5">
            <a:extLst>
              <a:ext uri="{FF2B5EF4-FFF2-40B4-BE49-F238E27FC236}">
                <a16:creationId xmlns:a16="http://schemas.microsoft.com/office/drawing/2014/main" id="{FD1C7C9A-D831-D99F-743E-F6827B0783CA}"/>
              </a:ext>
            </a:extLst>
          </p:cNvPr>
          <p:cNvGraphicFramePr>
            <a:graphicFrameLocks noGrp="1"/>
          </p:cNvGraphicFramePr>
          <p:nvPr>
            <p:ph sz="quarter" idx="13"/>
            <p:extLst>
              <p:ext uri="{D42A27DB-BD31-4B8C-83A1-F6EECF244321}">
                <p14:modId xmlns:p14="http://schemas.microsoft.com/office/powerpoint/2010/main" val="2109981431"/>
              </p:ext>
            </p:ext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6">
            <a:extLst>
              <a:ext uri="{FF2B5EF4-FFF2-40B4-BE49-F238E27FC236}">
                <a16:creationId xmlns:a16="http://schemas.microsoft.com/office/drawing/2014/main" id="{F51D76C9-6F21-A7BD-5EBB-02EA7988448D}"/>
              </a:ext>
            </a:extLst>
          </p:cNvPr>
          <p:cNvSpPr>
            <a:spLocks noGrp="1"/>
          </p:cNvSpPr>
          <p:nvPr>
            <p:ph type="title"/>
          </p:nvPr>
        </p:nvSpPr>
        <p:spPr>
          <a:xfrm>
            <a:off x="685800" y="303166"/>
            <a:ext cx="8977313" cy="1134949"/>
          </a:xfrm>
        </p:spPr>
        <p:txBody>
          <a:bodyPr/>
          <a:lstStyle/>
          <a:p>
            <a:r>
              <a:rPr lang="en-GB"/>
              <a:t>Column Chart</a:t>
            </a:r>
          </a:p>
        </p:txBody>
      </p:sp>
      <p:sp>
        <p:nvSpPr>
          <p:cNvPr id="4" name="Footer Placeholder 3">
            <a:extLst>
              <a:ext uri="{FF2B5EF4-FFF2-40B4-BE49-F238E27FC236}">
                <a16:creationId xmlns:a16="http://schemas.microsoft.com/office/drawing/2014/main" id="{78CD5CC0-ABE6-DD55-B079-57FDB9B793FB}"/>
              </a:ext>
            </a:extLst>
          </p:cNvPr>
          <p:cNvSpPr>
            <a:spLocks noGrp="1"/>
          </p:cNvSpPr>
          <p:nvPr>
            <p:ph type="ftr" sz="quarter" idx="28"/>
          </p:nvPr>
        </p:nvSpPr>
        <p:spPr/>
        <p:txBody>
          <a:bodyPr/>
          <a:lstStyle/>
          <a:p>
            <a:endParaRPr lang="en-GB"/>
          </a:p>
        </p:txBody>
      </p:sp>
      <p:sp>
        <p:nvSpPr>
          <p:cNvPr id="5" name="Slide Number Placeholder 4">
            <a:extLst>
              <a:ext uri="{FF2B5EF4-FFF2-40B4-BE49-F238E27FC236}">
                <a16:creationId xmlns:a16="http://schemas.microsoft.com/office/drawing/2014/main" id="{B2C51D0F-A901-4D19-7B88-809E38659192}"/>
              </a:ext>
            </a:extLst>
          </p:cNvPr>
          <p:cNvSpPr>
            <a:spLocks noGrp="1"/>
          </p:cNvSpPr>
          <p:nvPr>
            <p:ph type="sldNum" sz="quarter" idx="29"/>
          </p:nvPr>
        </p:nvSpPr>
        <p:spPr/>
        <p:txBody>
          <a:bodyPr/>
          <a:lstStyle/>
          <a:p>
            <a:fld id="{3A74F2AC-1E9A-41D4-8B35-A069FB343260}" type="slidenum">
              <a:rPr lang="en-GB" smtClean="0"/>
              <a:pPr/>
              <a:t>37</a:t>
            </a:fld>
            <a:endParaRPr lang="en-GB"/>
          </a:p>
        </p:txBody>
      </p:sp>
      <p:graphicFrame>
        <p:nvGraphicFramePr>
          <p:cNvPr id="12" name="Table 14">
            <a:extLst>
              <a:ext uri="{FF2B5EF4-FFF2-40B4-BE49-F238E27FC236}">
                <a16:creationId xmlns:a16="http://schemas.microsoft.com/office/drawing/2014/main" id="{787C6DA6-6AEA-E33D-03F2-14F2F3D45317}"/>
              </a:ext>
            </a:extLst>
          </p:cNvPr>
          <p:cNvGraphicFramePr>
            <a:graphicFrameLocks noGrp="1"/>
          </p:cNvGraphicFramePr>
          <p:nvPr>
            <p:extLst>
              <p:ext uri="{D42A27DB-BD31-4B8C-83A1-F6EECF244321}">
                <p14:modId xmlns:p14="http://schemas.microsoft.com/office/powerpoint/2010/main" val="3471502323"/>
              </p:ext>
            </p:extLst>
          </p:nvPr>
        </p:nvGraphicFramePr>
        <p:xfrm>
          <a:off x="8387725" y="3969583"/>
          <a:ext cx="3110538" cy="1712833"/>
        </p:xfrm>
        <a:graphic>
          <a:graphicData uri="http://schemas.openxmlformats.org/drawingml/2006/table">
            <a:tbl>
              <a:tblPr bandRow="1">
                <a:tableStyleId>{5C22544A-7EE6-4342-B048-85BDC9FD1C3A}</a:tableStyleId>
              </a:tblPr>
              <a:tblGrid>
                <a:gridCol w="3110538">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6600" b="1" kern="120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b="1" kern="1200">
                          <a:solidFill>
                            <a:schemeClr val="tx1"/>
                          </a:solidFill>
                          <a:latin typeface="+mn-lt"/>
                          <a:ea typeface="+mn-ea"/>
                          <a:cs typeface="+mn-cs"/>
                        </a:rPr>
                        <a:t>Add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spTree>
    <p:extLst>
      <p:ext uri="{BB962C8B-B14F-4D97-AF65-F5344CB8AC3E}">
        <p14:creationId xmlns:p14="http://schemas.microsoft.com/office/powerpoint/2010/main" val="99013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BB0035F-5D5E-9B35-CB34-393999CD8A99}"/>
              </a:ext>
            </a:extLst>
          </p:cNvPr>
          <p:cNvSpPr>
            <a:spLocks noGrp="1"/>
          </p:cNvSpPr>
          <p:nvPr>
            <p:ph type="body" sz="quarter" idx="27"/>
          </p:nvPr>
        </p:nvSpPr>
        <p:spPr/>
        <p:txBody>
          <a:bodyPr/>
          <a:lstStyle/>
          <a:p>
            <a:r>
              <a:rPr lang="en-GB"/>
              <a:t>Lorem ipsum dolor sit amet, consectetuer adipiscing elit. Maecenas porttitor congue massa. Fusce posuere, magna sed pulvinar ultricies, purus lectus malesuada libero, sit amet commodo magna eros quis </a:t>
            </a:r>
            <a:r>
              <a:rPr lang="en-GB" err="1"/>
              <a:t>urna</a:t>
            </a:r>
            <a:r>
              <a:rPr lang="en-GB"/>
              <a:t>.</a:t>
            </a:r>
          </a:p>
          <a:p>
            <a:r>
              <a:rPr lang="en-GB"/>
              <a:t>Nunc viverra imperdiet enim. Fusce est. Vivamus a tellus.</a:t>
            </a:r>
          </a:p>
          <a:p>
            <a:endParaRPr lang="en-GB"/>
          </a:p>
        </p:txBody>
      </p:sp>
      <p:sp>
        <p:nvSpPr>
          <p:cNvPr id="11" name="Title 10">
            <a:extLst>
              <a:ext uri="{FF2B5EF4-FFF2-40B4-BE49-F238E27FC236}">
                <a16:creationId xmlns:a16="http://schemas.microsoft.com/office/drawing/2014/main" id="{AE8CA8E5-D3CB-4BBE-B90E-406ACAAF4172}"/>
              </a:ext>
            </a:extLst>
          </p:cNvPr>
          <p:cNvSpPr>
            <a:spLocks noGrp="1"/>
          </p:cNvSpPr>
          <p:nvPr>
            <p:ph type="title"/>
          </p:nvPr>
        </p:nvSpPr>
        <p:spPr>
          <a:xfrm>
            <a:off x="685800" y="303166"/>
            <a:ext cx="8977313" cy="1134949"/>
          </a:xfrm>
        </p:spPr>
        <p:txBody>
          <a:bodyPr/>
          <a:lstStyle/>
          <a:p>
            <a:r>
              <a:rPr lang="en-GB"/>
              <a:t>Pie Chart </a:t>
            </a:r>
            <a:endParaRPr lang="en-US"/>
          </a:p>
        </p:txBody>
      </p:sp>
      <p:graphicFrame>
        <p:nvGraphicFramePr>
          <p:cNvPr id="33" name="Content Placeholder 9">
            <a:extLst>
              <a:ext uri="{FF2B5EF4-FFF2-40B4-BE49-F238E27FC236}">
                <a16:creationId xmlns:a16="http://schemas.microsoft.com/office/drawing/2014/main" id="{5FCA9291-FBBB-401E-A393-B0B54CF73D42}"/>
              </a:ext>
            </a:extLst>
          </p:cNvPr>
          <p:cNvGraphicFramePr>
            <a:graphicFrameLocks/>
          </p:cNvGraphicFramePr>
          <p:nvPr>
            <p:extLst>
              <p:ext uri="{D42A27DB-BD31-4B8C-83A1-F6EECF244321}">
                <p14:modId xmlns:p14="http://schemas.microsoft.com/office/powerpoint/2010/main" val="2879756817"/>
              </p:ext>
            </p:extLst>
          </p:nvPr>
        </p:nvGraphicFramePr>
        <p:xfrm>
          <a:off x="684212" y="1714500"/>
          <a:ext cx="3914509" cy="4229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Table 5">
            <a:extLst>
              <a:ext uri="{FF2B5EF4-FFF2-40B4-BE49-F238E27FC236}">
                <a16:creationId xmlns:a16="http://schemas.microsoft.com/office/drawing/2014/main" id="{0298D731-ABE5-410F-9A32-BE83AA1560DF}"/>
              </a:ext>
            </a:extLst>
          </p:cNvPr>
          <p:cNvGraphicFramePr>
            <a:graphicFrameLocks noGrp="1"/>
          </p:cNvGraphicFramePr>
          <p:nvPr>
            <p:extLst>
              <p:ext uri="{D42A27DB-BD31-4B8C-83A1-F6EECF244321}">
                <p14:modId xmlns:p14="http://schemas.microsoft.com/office/powerpoint/2010/main" val="504958632"/>
              </p:ext>
            </p:extLst>
          </p:nvPr>
        </p:nvGraphicFramePr>
        <p:xfrm>
          <a:off x="4126171" y="2727607"/>
          <a:ext cx="2757229" cy="1694886"/>
        </p:xfrm>
        <a:graphic>
          <a:graphicData uri="http://schemas.openxmlformats.org/drawingml/2006/table">
            <a:tbl>
              <a:tblPr firstRow="1" bandRow="1">
                <a:tableStyleId>{5C22544A-7EE6-4342-B048-85BDC9FD1C3A}</a:tableStyleId>
              </a:tblPr>
              <a:tblGrid>
                <a:gridCol w="2757229">
                  <a:extLst>
                    <a:ext uri="{9D8B030D-6E8A-4147-A177-3AD203B41FA5}">
                      <a16:colId xmlns:a16="http://schemas.microsoft.com/office/drawing/2014/main" val="1987657694"/>
                    </a:ext>
                  </a:extLst>
                </a:gridCol>
              </a:tblGrid>
              <a:tr h="356998">
                <a:tc>
                  <a: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lang="en-GB" sz="6600" b="1" kern="1200" noProof="0">
                          <a:solidFill>
                            <a:schemeClr val="accent1"/>
                          </a:solidFill>
                          <a:latin typeface="+mn-lt"/>
                          <a:ea typeface="+mn-ea"/>
                          <a:cs typeface="+mn-cs"/>
                        </a:rPr>
                        <a:t>00%</a:t>
                      </a:r>
                    </a:p>
                  </a:txBody>
                  <a:tcPr marL="504000" marR="0" marT="39442" marB="39442" anchor="b">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5447277"/>
                  </a:ext>
                </a:extLst>
              </a:tr>
              <a:tr h="476358">
                <a:tc>
                  <a: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Lorem ipsum </a:t>
                      </a:r>
                      <a:r>
                        <a:rPr kumimoji="0" lang="en-GB" sz="1400" b="0" i="0" u="none" strike="noStrike" kern="1200" cap="none" spc="0" normalizeH="0" baseline="0" noProof="0" err="1">
                          <a:ln>
                            <a:noFill/>
                          </a:ln>
                          <a:solidFill>
                            <a:schemeClr val="tx1"/>
                          </a:solidFill>
                          <a:effectLst/>
                          <a:uLnTx/>
                          <a:uFillTx/>
                          <a:latin typeface="+mn-lt"/>
                          <a:ea typeface="+mn-ea"/>
                          <a:cs typeface="+mn-cs"/>
                        </a:rPr>
                        <a:t>dolor</a:t>
                      </a:r>
                      <a:r>
                        <a:rPr kumimoji="0" lang="en-GB" sz="1400" b="0" i="0" u="none" strike="noStrike" kern="1200" cap="none" spc="0" normalizeH="0" baseline="0" noProof="0">
                          <a:ln>
                            <a:noFill/>
                          </a:ln>
                          <a:solidFill>
                            <a:schemeClr val="tx1"/>
                          </a:solidFill>
                          <a:effectLst/>
                          <a:uLnTx/>
                          <a:uFillTx/>
                          <a:latin typeface="+mn-lt"/>
                          <a:ea typeface="+mn-ea"/>
                          <a:cs typeface="+mn-cs"/>
                        </a:rPr>
                        <a:t> sit </a:t>
                      </a:r>
                      <a:r>
                        <a:rPr kumimoji="0" lang="en-GB" sz="1400" b="0" i="0" u="none" strike="noStrike" kern="1200" cap="none" spc="0" normalizeH="0" baseline="0" noProof="0" err="1">
                          <a:ln>
                            <a:noFill/>
                          </a:ln>
                          <a:solidFill>
                            <a:schemeClr val="tx1"/>
                          </a:solidFill>
                          <a:effectLst/>
                          <a:uLnTx/>
                          <a:uFillTx/>
                          <a:latin typeface="+mn-lt"/>
                          <a:ea typeface="+mn-ea"/>
                          <a:cs typeface="+mn-cs"/>
                        </a:rPr>
                        <a:t>amet</a:t>
                      </a:r>
                      <a:r>
                        <a:rPr kumimoji="0" lang="en-GB" sz="1400" b="0" i="0" u="none" strike="noStrike" kern="1200" cap="none" spc="0" normalizeH="0" baseline="0" noProof="0">
                          <a:ln>
                            <a:noFill/>
                          </a:ln>
                          <a:solidFill>
                            <a:schemeClr val="tx1"/>
                          </a:solidFill>
                          <a:effectLst/>
                          <a:uLnTx/>
                          <a:uFillTx/>
                          <a:latin typeface="+mn-lt"/>
                          <a:ea typeface="+mn-ea"/>
                          <a:cs typeface="+mn-cs"/>
                        </a:rPr>
                        <a:t>, </a:t>
                      </a:r>
                      <a:r>
                        <a:rPr kumimoji="0" lang="en-GB" sz="1400" b="0" i="0" u="none" strike="noStrike" kern="1200" cap="none" spc="0" normalizeH="0" baseline="0" noProof="0" err="1">
                          <a:ln>
                            <a:noFill/>
                          </a:ln>
                          <a:solidFill>
                            <a:schemeClr val="tx1"/>
                          </a:solidFill>
                          <a:effectLst/>
                          <a:uLnTx/>
                          <a:uFillTx/>
                          <a:latin typeface="+mn-lt"/>
                          <a:ea typeface="+mn-ea"/>
                          <a:cs typeface="+mn-cs"/>
                        </a:rPr>
                        <a:t>consectetur</a:t>
                      </a:r>
                      <a:r>
                        <a:rPr kumimoji="0" lang="en-GB" sz="1400" b="0" i="0" u="none" strike="noStrike" kern="1200" cap="none" spc="0" normalizeH="0" baseline="0" noProof="0">
                          <a:ln>
                            <a:noFill/>
                          </a:ln>
                          <a:solidFill>
                            <a:schemeClr val="tx1"/>
                          </a:solidFill>
                          <a:effectLst/>
                          <a:uLnTx/>
                          <a:uFillTx/>
                          <a:latin typeface="+mn-lt"/>
                          <a:ea typeface="+mn-ea"/>
                          <a:cs typeface="+mn-cs"/>
                        </a:rPr>
                        <a:t> </a:t>
                      </a:r>
                      <a:r>
                        <a:rPr kumimoji="0" lang="en-GB" sz="1400" b="0" i="0" u="none" strike="noStrike" kern="1200" cap="none" spc="0" normalizeH="0" baseline="0" noProof="0" err="1">
                          <a:ln>
                            <a:noFill/>
                          </a:ln>
                          <a:solidFill>
                            <a:schemeClr val="tx1"/>
                          </a:solidFill>
                          <a:effectLst/>
                          <a:uLnTx/>
                          <a:uFillTx/>
                          <a:latin typeface="+mn-lt"/>
                          <a:ea typeface="+mn-ea"/>
                          <a:cs typeface="+mn-cs"/>
                        </a:rPr>
                        <a:t>adipiscing</a:t>
                      </a:r>
                      <a:r>
                        <a:rPr kumimoji="0" lang="en-GB" sz="1400" b="0" i="0" u="none" strike="noStrike" kern="1200" cap="none" spc="0" normalizeH="0" baseline="0" noProof="0">
                          <a:ln>
                            <a:noFill/>
                          </a:ln>
                          <a:solidFill>
                            <a:schemeClr val="tx1"/>
                          </a:solidFill>
                          <a:effectLst/>
                          <a:uLnTx/>
                          <a:uFillTx/>
                          <a:latin typeface="+mn-lt"/>
                          <a:ea typeface="+mn-ea"/>
                          <a:cs typeface="+mn-cs"/>
                        </a:rPr>
                        <a:t> </a:t>
                      </a:r>
                      <a:r>
                        <a:rPr kumimoji="0" lang="en-GB" sz="1400" b="0" i="0" u="none" strike="noStrike" kern="1200" cap="none" spc="0" normalizeH="0" baseline="0" noProof="0" err="1">
                          <a:ln>
                            <a:noFill/>
                          </a:ln>
                          <a:solidFill>
                            <a:schemeClr val="tx1"/>
                          </a:solidFill>
                          <a:effectLst/>
                          <a:uLnTx/>
                          <a:uFillTx/>
                          <a:latin typeface="+mn-lt"/>
                          <a:ea typeface="+mn-ea"/>
                          <a:cs typeface="+mn-cs"/>
                        </a:rPr>
                        <a:t>elit</a:t>
                      </a:r>
                      <a:r>
                        <a:rPr kumimoji="0" lang="en-GB" sz="1400" b="0" i="0" u="none" strike="noStrike" kern="1200" cap="none" spc="0" normalizeH="0" baseline="0" noProof="0">
                          <a:ln>
                            <a:noFill/>
                          </a:ln>
                          <a:solidFill>
                            <a:schemeClr val="tx1"/>
                          </a:solidFill>
                          <a:effectLst/>
                          <a:uLnTx/>
                          <a:uFillTx/>
                          <a:latin typeface="+mn-lt"/>
                          <a:ea typeface="+mn-ea"/>
                          <a:cs typeface="+mn-cs"/>
                        </a:rPr>
                        <a:t>. </a:t>
                      </a:r>
                      <a:endParaRPr kumimoji="0" lang="en-GB" sz="1600" b="0" i="0" u="none" strike="noStrike" kern="1200" cap="none" spc="0" normalizeH="0" baseline="0" noProof="0">
                        <a:ln>
                          <a:noFill/>
                        </a:ln>
                        <a:solidFill>
                          <a:schemeClr val="tx1"/>
                        </a:solidFill>
                        <a:effectLst/>
                        <a:uLnTx/>
                        <a:uFillTx/>
                        <a:latin typeface="+mn-lt"/>
                        <a:ea typeface="+mn-ea"/>
                        <a:cs typeface="+mn-cs"/>
                      </a:endParaRPr>
                    </a:p>
                  </a:txBody>
                  <a:tcPr marL="504000" marR="0" marT="144000" marB="39442">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9413"/>
                  </a:ext>
                </a:extLst>
              </a:tr>
            </a:tbl>
          </a:graphicData>
        </a:graphic>
      </p:graphicFrame>
      <p:sp>
        <p:nvSpPr>
          <p:cNvPr id="12" name="Footer Placeholder 11">
            <a:extLst>
              <a:ext uri="{FF2B5EF4-FFF2-40B4-BE49-F238E27FC236}">
                <a16:creationId xmlns:a16="http://schemas.microsoft.com/office/drawing/2014/main" id="{AA7C577B-8704-92E2-594E-DF7386E9BFD8}"/>
              </a:ext>
            </a:extLst>
          </p:cNvPr>
          <p:cNvSpPr>
            <a:spLocks noGrp="1"/>
          </p:cNvSpPr>
          <p:nvPr>
            <p:ph type="ftr" sz="quarter" idx="28"/>
          </p:nvPr>
        </p:nvSpPr>
        <p:spPr/>
        <p:txBody>
          <a:bodyPr/>
          <a:lstStyle/>
          <a:p>
            <a:endParaRPr lang="en-GB"/>
          </a:p>
        </p:txBody>
      </p:sp>
      <p:sp>
        <p:nvSpPr>
          <p:cNvPr id="13" name="Slide Number Placeholder 12">
            <a:extLst>
              <a:ext uri="{FF2B5EF4-FFF2-40B4-BE49-F238E27FC236}">
                <a16:creationId xmlns:a16="http://schemas.microsoft.com/office/drawing/2014/main" id="{04B8E938-7FD6-41AD-17C0-F6EEA624F748}"/>
              </a:ext>
            </a:extLst>
          </p:cNvPr>
          <p:cNvSpPr>
            <a:spLocks noGrp="1"/>
          </p:cNvSpPr>
          <p:nvPr>
            <p:ph type="sldNum" sz="quarter" idx="29"/>
          </p:nvPr>
        </p:nvSpPr>
        <p:spPr/>
        <p:txBody>
          <a:bodyPr/>
          <a:lstStyle/>
          <a:p>
            <a:fld id="{3A74F2AC-1E9A-41D4-8B35-A069FB343260}" type="slidenum">
              <a:rPr lang="en-GB" smtClean="0"/>
              <a:pPr/>
              <a:t>38</a:t>
            </a:fld>
            <a:endParaRPr lang="en-GB"/>
          </a:p>
        </p:txBody>
      </p:sp>
    </p:spTree>
    <p:custDataLst>
      <p:tags r:id="rId1"/>
    </p:custDataLst>
    <p:extLst>
      <p:ext uri="{BB962C8B-B14F-4D97-AF65-F5344CB8AC3E}">
        <p14:creationId xmlns:p14="http://schemas.microsoft.com/office/powerpoint/2010/main" val="325547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3">
            <a:extLst>
              <a:ext uri="{FF2B5EF4-FFF2-40B4-BE49-F238E27FC236}">
                <a16:creationId xmlns:a16="http://schemas.microsoft.com/office/drawing/2014/main" id="{AD144782-5700-FA4D-C82E-0F0F60811B94}"/>
              </a:ext>
            </a:extLst>
          </p:cNvPr>
          <p:cNvGraphicFramePr>
            <a:graphicFrameLocks noGrp="1"/>
          </p:cNvGraphicFramePr>
          <p:nvPr>
            <p:ph sz="quarter" idx="13"/>
            <p:custDataLst>
              <p:tags r:id="rId1"/>
            </p:custData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5E41E9D-8E8B-94A1-4394-3EF6323E28A2}"/>
              </a:ext>
            </a:extLst>
          </p:cNvPr>
          <p:cNvSpPr>
            <a:spLocks noGrp="1"/>
          </p:cNvSpPr>
          <p:nvPr>
            <p:ph type="title"/>
          </p:nvPr>
        </p:nvSpPr>
        <p:spPr>
          <a:xfrm>
            <a:off x="685800" y="303166"/>
            <a:ext cx="8977313" cy="1134949"/>
          </a:xfrm>
        </p:spPr>
        <p:txBody>
          <a:bodyPr/>
          <a:lstStyle/>
          <a:p>
            <a:r>
              <a:rPr lang="en-GB"/>
              <a:t>Line Graph</a:t>
            </a:r>
          </a:p>
        </p:txBody>
      </p:sp>
      <p:sp>
        <p:nvSpPr>
          <p:cNvPr id="3" name="Footer Placeholder 2">
            <a:extLst>
              <a:ext uri="{FF2B5EF4-FFF2-40B4-BE49-F238E27FC236}">
                <a16:creationId xmlns:a16="http://schemas.microsoft.com/office/drawing/2014/main" id="{3589B67D-63AA-253C-8D74-6EA6DD84A204}"/>
              </a:ext>
            </a:extLst>
          </p:cNvPr>
          <p:cNvSpPr>
            <a:spLocks noGrp="1"/>
          </p:cNvSpPr>
          <p:nvPr>
            <p:ph type="ftr" sz="quarter" idx="28"/>
          </p:nvPr>
        </p:nvSpPr>
        <p:spPr/>
        <p:txBody>
          <a:bodyPr/>
          <a:lstStyle/>
          <a:p>
            <a:endParaRPr lang="en-GB"/>
          </a:p>
        </p:txBody>
      </p:sp>
      <p:sp>
        <p:nvSpPr>
          <p:cNvPr id="4" name="Slide Number Placeholder 3">
            <a:extLst>
              <a:ext uri="{FF2B5EF4-FFF2-40B4-BE49-F238E27FC236}">
                <a16:creationId xmlns:a16="http://schemas.microsoft.com/office/drawing/2014/main" id="{D09B2998-4438-9527-6D69-AC83221F44D9}"/>
              </a:ext>
            </a:extLst>
          </p:cNvPr>
          <p:cNvSpPr>
            <a:spLocks noGrp="1"/>
          </p:cNvSpPr>
          <p:nvPr>
            <p:ph type="sldNum" sz="quarter" idx="29"/>
          </p:nvPr>
        </p:nvSpPr>
        <p:spPr/>
        <p:txBody>
          <a:bodyPr/>
          <a:lstStyle/>
          <a:p>
            <a:fld id="{3A74F2AC-1E9A-41D4-8B35-A069FB343260}" type="slidenum">
              <a:rPr lang="en-GB" smtClean="0"/>
              <a:pPr/>
              <a:t>39</a:t>
            </a:fld>
            <a:endParaRPr lang="en-GB"/>
          </a:p>
        </p:txBody>
      </p:sp>
      <p:graphicFrame>
        <p:nvGraphicFramePr>
          <p:cNvPr id="15" name="Table 14">
            <a:extLst>
              <a:ext uri="{FF2B5EF4-FFF2-40B4-BE49-F238E27FC236}">
                <a16:creationId xmlns:a16="http://schemas.microsoft.com/office/drawing/2014/main" id="{5666364A-8A39-66B9-45A0-B2ED48A21C3E}"/>
              </a:ext>
            </a:extLst>
          </p:cNvPr>
          <p:cNvGraphicFramePr>
            <a:graphicFrameLocks noGrp="1"/>
          </p:cNvGraphicFramePr>
          <p:nvPr>
            <p:extLst>
              <p:ext uri="{D42A27DB-BD31-4B8C-83A1-F6EECF244321}">
                <p14:modId xmlns:p14="http://schemas.microsoft.com/office/powerpoint/2010/main" val="369479057"/>
              </p:ext>
            </p:extLst>
          </p:nvPr>
        </p:nvGraphicFramePr>
        <p:xfrm>
          <a:off x="8297120" y="18920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r>
                        <a:rPr lang="en-GB" sz="4400" b="1" kern="120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8" name="Table 17">
            <a:extLst>
              <a:ext uri="{FF2B5EF4-FFF2-40B4-BE49-F238E27FC236}">
                <a16:creationId xmlns:a16="http://schemas.microsoft.com/office/drawing/2014/main" id="{AA8C2145-D7FF-F5C7-9A05-1F1F9F28EBBE}"/>
              </a:ext>
            </a:extLst>
          </p:cNvPr>
          <p:cNvGraphicFramePr>
            <a:graphicFrameLocks noGrp="1"/>
          </p:cNvGraphicFramePr>
          <p:nvPr>
            <p:extLst>
              <p:ext uri="{D42A27DB-BD31-4B8C-83A1-F6EECF244321}">
                <p14:modId xmlns:p14="http://schemas.microsoft.com/office/powerpoint/2010/main" val="672035593"/>
              </p:ext>
            </p:extLst>
          </p:nvPr>
        </p:nvGraphicFramePr>
        <p:xfrm>
          <a:off x="8297120" y="3337807"/>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9" name="Table 18">
            <a:extLst>
              <a:ext uri="{FF2B5EF4-FFF2-40B4-BE49-F238E27FC236}">
                <a16:creationId xmlns:a16="http://schemas.microsoft.com/office/drawing/2014/main" id="{B7FBB6CF-63D1-6D79-5E2F-6A91FFB9E72E}"/>
              </a:ext>
            </a:extLst>
          </p:cNvPr>
          <p:cNvGraphicFramePr>
            <a:graphicFrameLocks noGrp="1"/>
          </p:cNvGraphicFramePr>
          <p:nvPr>
            <p:extLst>
              <p:ext uri="{D42A27DB-BD31-4B8C-83A1-F6EECF244321}">
                <p14:modId xmlns:p14="http://schemas.microsoft.com/office/powerpoint/2010/main" val="4199542289"/>
              </p:ext>
            </p:extLst>
          </p:nvPr>
        </p:nvGraphicFramePr>
        <p:xfrm>
          <a:off x="8297120" y="47876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1009367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03EE6B1-1C48-4261-EAE4-61173849DA07}"/>
              </a:ext>
            </a:extLst>
          </p:cNvPr>
          <p:cNvSpPr>
            <a:spLocks noGrp="1"/>
          </p:cNvSpPr>
          <p:nvPr>
            <p:ph type="ctrTitle"/>
          </p:nvPr>
        </p:nvSpPr>
        <p:spPr/>
        <p:txBody>
          <a:bodyPr/>
          <a:lstStyle/>
          <a:p>
            <a:r>
              <a:rPr lang="en-GB"/>
              <a:t>Template slides</a:t>
            </a:r>
          </a:p>
        </p:txBody>
      </p:sp>
      <p:sp>
        <p:nvSpPr>
          <p:cNvPr id="15" name="Subtitle 14">
            <a:extLst>
              <a:ext uri="{FF2B5EF4-FFF2-40B4-BE49-F238E27FC236}">
                <a16:creationId xmlns:a16="http://schemas.microsoft.com/office/drawing/2014/main" id="{24D6882A-6243-A737-A371-21E33629AE0A}"/>
              </a:ext>
            </a:extLst>
          </p:cNvPr>
          <p:cNvSpPr>
            <a:spLocks noGrp="1"/>
          </p:cNvSpPr>
          <p:nvPr>
            <p:ph type="subTitle" idx="1"/>
          </p:nvPr>
        </p:nvSpPr>
        <p:spPr>
          <a:xfrm>
            <a:off x="685800" y="3946525"/>
            <a:ext cx="5065005" cy="1982787"/>
          </a:xfrm>
        </p:spPr>
        <p:txBody>
          <a:bodyPr/>
          <a:lstStyle/>
          <a:p>
            <a:r>
              <a:rPr lang="en-GB"/>
              <a:t>Slides using layouts from the master template and filled with placeholder content. </a:t>
            </a:r>
          </a:p>
        </p:txBody>
      </p:sp>
    </p:spTree>
    <p:extLst>
      <p:ext uri="{BB962C8B-B14F-4D97-AF65-F5344CB8AC3E}">
        <p14:creationId xmlns:p14="http://schemas.microsoft.com/office/powerpoint/2010/main" val="2995131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711C7F30-B780-7A11-E176-B1800C99E2ED}"/>
              </a:ext>
            </a:extLst>
          </p:cNvPr>
          <p:cNvSpPr>
            <a:spLocks noGrp="1"/>
          </p:cNvSpPr>
          <p:nvPr>
            <p:ph type="title"/>
          </p:nvPr>
        </p:nvSpPr>
        <p:spPr>
          <a:xfrm>
            <a:off x="685800" y="303166"/>
            <a:ext cx="8977313" cy="1134949"/>
          </a:xfrm>
        </p:spPr>
        <p:txBody>
          <a:bodyPr/>
          <a:lstStyle/>
          <a:p>
            <a:r>
              <a:rPr lang="en-GB"/>
              <a:t>Custom table</a:t>
            </a:r>
          </a:p>
        </p:txBody>
      </p:sp>
      <p:sp>
        <p:nvSpPr>
          <p:cNvPr id="3" name="Footer Placeholder 2">
            <a:extLst>
              <a:ext uri="{FF2B5EF4-FFF2-40B4-BE49-F238E27FC236}">
                <a16:creationId xmlns:a16="http://schemas.microsoft.com/office/drawing/2014/main" id="{19F52753-005E-CE91-2DA2-DEDC22E989F9}"/>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89CD13-0B83-2AA2-7FFB-13E125351875}"/>
              </a:ext>
            </a:extLst>
          </p:cNvPr>
          <p:cNvSpPr>
            <a:spLocks noGrp="1"/>
          </p:cNvSpPr>
          <p:nvPr>
            <p:ph type="sldNum" sz="quarter" idx="11"/>
          </p:nvPr>
        </p:nvSpPr>
        <p:spPr/>
        <p:txBody>
          <a:bodyPr/>
          <a:lstStyle/>
          <a:p>
            <a:fld id="{3A74F2AC-1E9A-41D4-8B35-A069FB343260}" type="slidenum">
              <a:rPr lang="en-GB" smtClean="0"/>
              <a:pPr/>
              <a:t>40</a:t>
            </a:fld>
            <a:endParaRPr lang="en-GB"/>
          </a:p>
        </p:txBody>
      </p:sp>
      <p:graphicFrame>
        <p:nvGraphicFramePr>
          <p:cNvPr id="7" name="Table 9">
            <a:extLst>
              <a:ext uri="{FF2B5EF4-FFF2-40B4-BE49-F238E27FC236}">
                <a16:creationId xmlns:a16="http://schemas.microsoft.com/office/drawing/2014/main" id="{0430C042-2F36-DA1F-170D-A3484D01DE12}"/>
              </a:ext>
            </a:extLst>
          </p:cNvPr>
          <p:cNvGraphicFramePr>
            <a:graphicFrameLocks noGrp="1"/>
          </p:cNvGraphicFramePr>
          <p:nvPr>
            <p:extLst>
              <p:ext uri="{D42A27DB-BD31-4B8C-83A1-F6EECF244321}">
                <p14:modId xmlns:p14="http://schemas.microsoft.com/office/powerpoint/2010/main" val="4088677399"/>
              </p:ext>
            </p:extLst>
          </p:nvPr>
        </p:nvGraphicFramePr>
        <p:xfrm>
          <a:off x="684212" y="1714500"/>
          <a:ext cx="10846483" cy="4229099"/>
        </p:xfrm>
        <a:graphic>
          <a:graphicData uri="http://schemas.openxmlformats.org/drawingml/2006/table">
            <a:tbl>
              <a:tblPr firstRow="1" bandRow="1">
                <a:tableStyleId>{5A111915-BE36-4E01-A7E5-04B1672EAD32}</a:tableStyleId>
              </a:tblPr>
              <a:tblGrid>
                <a:gridCol w="3545299">
                  <a:extLst>
                    <a:ext uri="{9D8B030D-6E8A-4147-A177-3AD203B41FA5}">
                      <a16:colId xmlns:a16="http://schemas.microsoft.com/office/drawing/2014/main" val="1494945882"/>
                    </a:ext>
                  </a:extLst>
                </a:gridCol>
                <a:gridCol w="1825296">
                  <a:extLst>
                    <a:ext uri="{9D8B030D-6E8A-4147-A177-3AD203B41FA5}">
                      <a16:colId xmlns:a16="http://schemas.microsoft.com/office/drawing/2014/main" val="2628802607"/>
                    </a:ext>
                  </a:extLst>
                </a:gridCol>
                <a:gridCol w="1825296">
                  <a:extLst>
                    <a:ext uri="{9D8B030D-6E8A-4147-A177-3AD203B41FA5}">
                      <a16:colId xmlns:a16="http://schemas.microsoft.com/office/drawing/2014/main" val="357430945"/>
                    </a:ext>
                  </a:extLst>
                </a:gridCol>
                <a:gridCol w="1825296">
                  <a:extLst>
                    <a:ext uri="{9D8B030D-6E8A-4147-A177-3AD203B41FA5}">
                      <a16:colId xmlns:a16="http://schemas.microsoft.com/office/drawing/2014/main" val="1646857587"/>
                    </a:ext>
                  </a:extLst>
                </a:gridCol>
                <a:gridCol w="1825296">
                  <a:extLst>
                    <a:ext uri="{9D8B030D-6E8A-4147-A177-3AD203B41FA5}">
                      <a16:colId xmlns:a16="http://schemas.microsoft.com/office/drawing/2014/main" val="1689348762"/>
                    </a:ext>
                  </a:extLst>
                </a:gridCol>
              </a:tblGrid>
              <a:tr h="604157">
                <a:tc>
                  <a:txBody>
                    <a:bodyPr/>
                    <a:lstStyle/>
                    <a:p>
                      <a:pPr algn="l"/>
                      <a:r>
                        <a:rPr lang="en-GB" sz="2000" b="1">
                          <a:solidFill>
                            <a:schemeClr val="accent1"/>
                          </a:solidFill>
                          <a:latin typeface="+mn-lt"/>
                        </a:rPr>
                        <a:t>Title</a:t>
                      </a:r>
                    </a:p>
                  </a:txBody>
                  <a:tcPr anchor="ctr">
                    <a:lnL w="6350" cap="flat" cmpd="sng" algn="ctr">
                      <a:noFill/>
                      <a:prstDash val="solid"/>
                      <a:miter lim="800000"/>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1"/>
                          </a:solidFill>
                          <a:effectLst/>
                          <a:uLnTx/>
                          <a:uFillTx/>
                          <a:latin typeface="+mn-lt"/>
                          <a:ea typeface="+mn-ea"/>
                          <a:cs typeface="+mn-cs"/>
                        </a:rPr>
                        <a:t>Title</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accent1"/>
                          </a:solidFill>
                          <a:effectLst/>
                          <a:uLnTx/>
                          <a:uFillTx/>
                          <a:latin typeface="+mn-lt"/>
                          <a:ea typeface="+mn-ea"/>
                          <a:cs typeface="+mn-cs"/>
                        </a:rPr>
                        <a:t>Title</a:t>
                      </a: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bg1"/>
                          </a:solidFill>
                          <a:effectLst/>
                          <a:uLnTx/>
                          <a:uFillTx/>
                          <a:latin typeface="Franklin Gothic Book"/>
                          <a:ea typeface="+mn-ea"/>
                          <a:cs typeface="+mn-cs"/>
                        </a:rPr>
                        <a:t>Callout row</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bg1"/>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bg1"/>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34623794"/>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652673"/>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333132"/>
                          </a:solidFill>
                          <a:effectLst/>
                          <a:uLnTx/>
                          <a:uFillTx/>
                          <a:latin typeface="Franklin Gothic Book"/>
                          <a:ea typeface="+mn-ea"/>
                          <a:cs typeface="+mn-cs"/>
                        </a:rPr>
                        <a:t>Text</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69142718"/>
                  </a:ext>
                </a:extLst>
              </a:tr>
            </a:tbl>
          </a:graphicData>
        </a:graphic>
      </p:graphicFrame>
    </p:spTree>
    <p:extLst>
      <p:ext uri="{BB962C8B-B14F-4D97-AF65-F5344CB8AC3E}">
        <p14:creationId xmlns:p14="http://schemas.microsoft.com/office/powerpoint/2010/main" val="196054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a:t>Useful Assets. </a:t>
            </a:r>
            <a:br>
              <a:rPr lang="en-GB"/>
            </a:br>
            <a:endParaRPr lang="en-GB"/>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41</a:t>
            </a:fld>
            <a:endParaRPr lang="en-GB"/>
          </a:p>
        </p:txBody>
      </p:sp>
      <p:graphicFrame>
        <p:nvGraphicFramePr>
          <p:cNvPr id="15" name="Table 14">
            <a:extLst>
              <a:ext uri="{FF2B5EF4-FFF2-40B4-BE49-F238E27FC236}">
                <a16:creationId xmlns:a16="http://schemas.microsoft.com/office/drawing/2014/main" id="{C370D020-4FF7-C133-2DC4-5FBE2AD7C9B8}"/>
              </a:ext>
            </a:extLst>
          </p:cNvPr>
          <p:cNvGraphicFramePr>
            <a:graphicFrameLocks noGrp="1"/>
          </p:cNvGraphicFramePr>
          <p:nvPr>
            <p:extLst>
              <p:ext uri="{D42A27DB-BD31-4B8C-83A1-F6EECF244321}">
                <p14:modId xmlns:p14="http://schemas.microsoft.com/office/powerpoint/2010/main" val="2023563359"/>
              </p:ext>
            </p:extLst>
          </p:nvPr>
        </p:nvGraphicFramePr>
        <p:xfrm>
          <a:off x="671784" y="1741163"/>
          <a:ext cx="2775855" cy="2475738"/>
        </p:xfrm>
        <a:graphic>
          <a:graphicData uri="http://schemas.openxmlformats.org/drawingml/2006/table">
            <a:tbl>
              <a:tblPr bandRow="1">
                <a:tableStyleId>{5C22544A-7EE6-4342-B048-85BDC9FD1C3A}</a:tableStyleId>
              </a:tblPr>
              <a:tblGrid>
                <a:gridCol w="2775855">
                  <a:extLst>
                    <a:ext uri="{9D8B030D-6E8A-4147-A177-3AD203B41FA5}">
                      <a16:colId xmlns:a16="http://schemas.microsoft.com/office/drawing/2014/main" val="2044548375"/>
                    </a:ext>
                  </a:extLst>
                </a:gridCol>
              </a:tblGrid>
              <a:tr h="552858">
                <a:tc>
                  <a:txBody>
                    <a:bodyPr/>
                    <a:lstStyle/>
                    <a:p>
                      <a:r>
                        <a:rPr lang="en-GB" sz="1400" b="1" kern="1200">
                          <a:solidFill>
                            <a:schemeClr val="bg1"/>
                          </a:solidFill>
                          <a:latin typeface="+mn-lt"/>
                          <a:ea typeface="+mn-ea"/>
                          <a:cs typeface="+mn-cs"/>
                        </a:rPr>
                        <a:t>Callout text box </a:t>
                      </a:r>
                    </a:p>
                  </a:txBody>
                  <a:tcPr marL="144000" marR="1440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56860561"/>
                  </a:ext>
                </a:extLst>
              </a:tr>
              <a:tr h="0">
                <a:tc>
                  <a:txBody>
                    <a:bodyPr/>
                    <a:lstStyle/>
                    <a:p>
                      <a:r>
                        <a:rPr lang="en-GB" sz="1400" kern="1200">
                          <a:solidFill>
                            <a:schemeClr val="tx1"/>
                          </a:solidFill>
                          <a:latin typeface="+mn-lt"/>
                          <a:ea typeface="+mn-ea"/>
                          <a:cs typeface="+mn-cs"/>
                        </a:rPr>
                        <a:t>Lorem ipsum dolor sit amet, consectetuer adipiscing elit. Maecenas porttitor congue massa. Fusce posuere, magna sed pulvinar ultricies, purus lectus malesuada libero, sit amet commodo magna eros quis </a:t>
                      </a:r>
                      <a:r>
                        <a:rPr lang="en-GB" sz="1400" kern="1200" err="1">
                          <a:solidFill>
                            <a:schemeClr val="tx1"/>
                          </a:solidFill>
                          <a:latin typeface="+mn-lt"/>
                          <a:ea typeface="+mn-ea"/>
                          <a:cs typeface="+mn-cs"/>
                        </a:rPr>
                        <a:t>urna</a:t>
                      </a:r>
                      <a:r>
                        <a:rPr lang="en-GB" sz="1400" kern="1200">
                          <a:solidFill>
                            <a:schemeClr val="tx1"/>
                          </a:solidFill>
                          <a:latin typeface="+mn-lt"/>
                          <a:ea typeface="+mn-ea"/>
                          <a:cs typeface="+mn-cs"/>
                        </a:rPr>
                        <a:t>.</a:t>
                      </a:r>
                    </a:p>
                  </a:txBody>
                  <a:tcPr marL="144000" marR="144000" marT="108000" marB="108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pSp>
        <p:nvGrpSpPr>
          <p:cNvPr id="19" name="Group 18">
            <a:extLst>
              <a:ext uri="{FF2B5EF4-FFF2-40B4-BE49-F238E27FC236}">
                <a16:creationId xmlns:a16="http://schemas.microsoft.com/office/drawing/2014/main" id="{C71F132B-AA0F-5768-D63D-E2D38CCD03E5}"/>
              </a:ext>
            </a:extLst>
          </p:cNvPr>
          <p:cNvGrpSpPr/>
          <p:nvPr/>
        </p:nvGrpSpPr>
        <p:grpSpPr>
          <a:xfrm>
            <a:off x="4237038" y="1977595"/>
            <a:ext cx="1102840" cy="1102840"/>
            <a:chOff x="8819355" y="772157"/>
            <a:chExt cx="1084102" cy="1084102"/>
          </a:xfrm>
        </p:grpSpPr>
        <p:sp>
          <p:nvSpPr>
            <p:cNvPr id="16" name="Oval 15">
              <a:extLst>
                <a:ext uri="{FF2B5EF4-FFF2-40B4-BE49-F238E27FC236}">
                  <a16:creationId xmlns:a16="http://schemas.microsoft.com/office/drawing/2014/main" id="{EA6606D6-E674-2AD2-27AF-0239FF5EA7C3}"/>
                </a:ext>
              </a:extLst>
            </p:cNvPr>
            <p:cNvSpPr>
              <a:spLocks/>
            </p:cNvSpPr>
            <p:nvPr/>
          </p:nvSpPr>
          <p:spPr>
            <a:xfrm>
              <a:off x="8819355" y="772157"/>
              <a:ext cx="1084102" cy="108410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7" name="Partial Circle 16">
              <a:extLst>
                <a:ext uri="{FF2B5EF4-FFF2-40B4-BE49-F238E27FC236}">
                  <a16:creationId xmlns:a16="http://schemas.microsoft.com/office/drawing/2014/main" id="{71024D7F-52AA-11D4-71C9-791AB7A75323}"/>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8" name="Oval 17">
              <a:extLst>
                <a:ext uri="{FF2B5EF4-FFF2-40B4-BE49-F238E27FC236}">
                  <a16:creationId xmlns:a16="http://schemas.microsoft.com/office/drawing/2014/main" id="{2A4B4C69-569F-616B-E062-A6A5C696029A}"/>
                </a:ext>
              </a:extLst>
            </p:cNvPr>
            <p:cNvSpPr>
              <a:spLocks/>
            </p:cNvSpPr>
            <p:nvPr/>
          </p:nvSpPr>
          <p:spPr>
            <a:xfrm>
              <a:off x="8938787" y="891590"/>
              <a:ext cx="845237" cy="84523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a:solidFill>
                    <a:schemeClr val="accent3"/>
                  </a:solidFill>
                  <a:latin typeface="+mj-lt"/>
                </a:rPr>
                <a:t>60%</a:t>
              </a:r>
            </a:p>
          </p:txBody>
        </p:sp>
      </p:grpSp>
      <p:grpSp>
        <p:nvGrpSpPr>
          <p:cNvPr id="10" name="Group 9">
            <a:extLst>
              <a:ext uri="{FF2B5EF4-FFF2-40B4-BE49-F238E27FC236}">
                <a16:creationId xmlns:a16="http://schemas.microsoft.com/office/drawing/2014/main" id="{F25A1B54-C16B-36FC-C3D3-25807D32D6F2}"/>
              </a:ext>
            </a:extLst>
          </p:cNvPr>
          <p:cNvGrpSpPr/>
          <p:nvPr/>
        </p:nvGrpSpPr>
        <p:grpSpPr>
          <a:xfrm>
            <a:off x="5852055" y="1987297"/>
            <a:ext cx="1102840" cy="1102840"/>
            <a:chOff x="8819355" y="772157"/>
            <a:chExt cx="1084102" cy="1084102"/>
          </a:xfrm>
        </p:grpSpPr>
        <p:sp>
          <p:nvSpPr>
            <p:cNvPr id="11" name="Oval 10">
              <a:extLst>
                <a:ext uri="{FF2B5EF4-FFF2-40B4-BE49-F238E27FC236}">
                  <a16:creationId xmlns:a16="http://schemas.microsoft.com/office/drawing/2014/main" id="{80858CD9-0A80-1EB7-ED4D-FDD9B71CC8CB}"/>
                </a:ext>
              </a:extLst>
            </p:cNvPr>
            <p:cNvSpPr>
              <a:spLocks/>
            </p:cNvSpPr>
            <p:nvPr/>
          </p:nvSpPr>
          <p:spPr>
            <a:xfrm>
              <a:off x="8819355" y="772157"/>
              <a:ext cx="1084102" cy="108410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2" name="Partial Circle 11">
              <a:extLst>
                <a:ext uri="{FF2B5EF4-FFF2-40B4-BE49-F238E27FC236}">
                  <a16:creationId xmlns:a16="http://schemas.microsoft.com/office/drawing/2014/main" id="{0C66F1EF-5795-F40B-5845-0E70E8724719}"/>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3" name="Oval 12">
              <a:extLst>
                <a:ext uri="{FF2B5EF4-FFF2-40B4-BE49-F238E27FC236}">
                  <a16:creationId xmlns:a16="http://schemas.microsoft.com/office/drawing/2014/main" id="{6B166ED7-76BD-C247-E177-6D4353986E99}"/>
                </a:ext>
              </a:extLst>
            </p:cNvPr>
            <p:cNvSpPr>
              <a:spLocks/>
            </p:cNvSpPr>
            <p:nvPr/>
          </p:nvSpPr>
          <p:spPr>
            <a:xfrm>
              <a:off x="8938787" y="891590"/>
              <a:ext cx="845237" cy="84523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a:solidFill>
                    <a:schemeClr val="accent1"/>
                  </a:solidFill>
                  <a:latin typeface="+mj-lt"/>
                </a:rPr>
                <a:t>60%</a:t>
              </a:r>
            </a:p>
          </p:txBody>
        </p:sp>
      </p:grpSp>
      <p:grpSp>
        <p:nvGrpSpPr>
          <p:cNvPr id="20" name="Group 19">
            <a:extLst>
              <a:ext uri="{FF2B5EF4-FFF2-40B4-BE49-F238E27FC236}">
                <a16:creationId xmlns:a16="http://schemas.microsoft.com/office/drawing/2014/main" id="{B992FE43-9F4C-AB5A-57C8-0F46732DD094}"/>
              </a:ext>
            </a:extLst>
          </p:cNvPr>
          <p:cNvGrpSpPr/>
          <p:nvPr/>
        </p:nvGrpSpPr>
        <p:grpSpPr>
          <a:xfrm>
            <a:off x="4237038" y="3435028"/>
            <a:ext cx="1102840" cy="1102840"/>
            <a:chOff x="8819355" y="772157"/>
            <a:chExt cx="1084102" cy="1084102"/>
          </a:xfrm>
        </p:grpSpPr>
        <p:sp>
          <p:nvSpPr>
            <p:cNvPr id="22" name="Oval 21">
              <a:extLst>
                <a:ext uri="{FF2B5EF4-FFF2-40B4-BE49-F238E27FC236}">
                  <a16:creationId xmlns:a16="http://schemas.microsoft.com/office/drawing/2014/main" id="{53B25AB1-1EB4-533F-8AD2-A3B6FEC972D2}"/>
                </a:ext>
              </a:extLst>
            </p:cNvPr>
            <p:cNvSpPr>
              <a:spLocks/>
            </p:cNvSpPr>
            <p:nvPr/>
          </p:nvSpPr>
          <p:spPr>
            <a:xfrm>
              <a:off x="8819355" y="772157"/>
              <a:ext cx="1084102" cy="108410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Partial Circle 22">
              <a:extLst>
                <a:ext uri="{FF2B5EF4-FFF2-40B4-BE49-F238E27FC236}">
                  <a16:creationId xmlns:a16="http://schemas.microsoft.com/office/drawing/2014/main" id="{E4579A4C-1EED-64EB-D003-546BBE6D3C84}"/>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4" name="Oval 23">
              <a:extLst>
                <a:ext uri="{FF2B5EF4-FFF2-40B4-BE49-F238E27FC236}">
                  <a16:creationId xmlns:a16="http://schemas.microsoft.com/office/drawing/2014/main" id="{5A785C30-940D-E492-8DE3-C073DF69D205}"/>
                </a:ext>
              </a:extLst>
            </p:cNvPr>
            <p:cNvSpPr>
              <a:spLocks/>
            </p:cNvSpPr>
            <p:nvPr/>
          </p:nvSpPr>
          <p:spPr>
            <a:xfrm>
              <a:off x="8938787" y="891590"/>
              <a:ext cx="845237" cy="84523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a:solidFill>
                    <a:schemeClr val="accent4"/>
                  </a:solidFill>
                  <a:latin typeface="+mj-lt"/>
                </a:rPr>
                <a:t>60%</a:t>
              </a:r>
            </a:p>
          </p:txBody>
        </p:sp>
      </p:grpSp>
      <p:grpSp>
        <p:nvGrpSpPr>
          <p:cNvPr id="25" name="Group 24">
            <a:extLst>
              <a:ext uri="{FF2B5EF4-FFF2-40B4-BE49-F238E27FC236}">
                <a16:creationId xmlns:a16="http://schemas.microsoft.com/office/drawing/2014/main" id="{9B96BB63-45E6-E949-73AB-11132E4995F7}"/>
              </a:ext>
            </a:extLst>
          </p:cNvPr>
          <p:cNvGrpSpPr/>
          <p:nvPr/>
        </p:nvGrpSpPr>
        <p:grpSpPr>
          <a:xfrm>
            <a:off x="5852054" y="3435028"/>
            <a:ext cx="1102840" cy="1102840"/>
            <a:chOff x="8819355" y="772157"/>
            <a:chExt cx="1084102" cy="1084102"/>
          </a:xfrm>
        </p:grpSpPr>
        <p:sp>
          <p:nvSpPr>
            <p:cNvPr id="26" name="Oval 25">
              <a:extLst>
                <a:ext uri="{FF2B5EF4-FFF2-40B4-BE49-F238E27FC236}">
                  <a16:creationId xmlns:a16="http://schemas.microsoft.com/office/drawing/2014/main" id="{10CDA01F-7FCE-D08C-7F8E-394502CE5CCD}"/>
                </a:ext>
              </a:extLst>
            </p:cNvPr>
            <p:cNvSpPr>
              <a:spLocks/>
            </p:cNvSpPr>
            <p:nvPr/>
          </p:nvSpPr>
          <p:spPr>
            <a:xfrm>
              <a:off x="8819355" y="772157"/>
              <a:ext cx="1084102" cy="108410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7" name="Partial Circle 26">
              <a:extLst>
                <a:ext uri="{FF2B5EF4-FFF2-40B4-BE49-F238E27FC236}">
                  <a16:creationId xmlns:a16="http://schemas.microsoft.com/office/drawing/2014/main" id="{427B2E9D-626A-2048-C981-FDDC30F5F222}"/>
                </a:ext>
              </a:extLst>
            </p:cNvPr>
            <p:cNvSpPr/>
            <p:nvPr/>
          </p:nvSpPr>
          <p:spPr>
            <a:xfrm>
              <a:off x="8819355" y="772157"/>
              <a:ext cx="1084102" cy="1084102"/>
            </a:xfrm>
            <a:prstGeom prst="pie">
              <a:avLst>
                <a:gd name="adj1" fmla="val 7288432"/>
                <a:gd name="adj2" fmla="val 1620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8" name="Oval 27">
              <a:extLst>
                <a:ext uri="{FF2B5EF4-FFF2-40B4-BE49-F238E27FC236}">
                  <a16:creationId xmlns:a16="http://schemas.microsoft.com/office/drawing/2014/main" id="{DE2DF685-7CBA-3759-31FF-9FA704BA9C36}"/>
                </a:ext>
              </a:extLst>
            </p:cNvPr>
            <p:cNvSpPr>
              <a:spLocks/>
            </p:cNvSpPr>
            <p:nvPr/>
          </p:nvSpPr>
          <p:spPr>
            <a:xfrm>
              <a:off x="8938787" y="891590"/>
              <a:ext cx="845237" cy="84523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a:solidFill>
                    <a:schemeClr val="accent2"/>
                  </a:solidFill>
                  <a:latin typeface="+mj-lt"/>
                </a:rPr>
                <a:t>60%</a:t>
              </a:r>
            </a:p>
          </p:txBody>
        </p:sp>
      </p:gr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a:t>These assets can be copy and pasted in to your presentations.</a:t>
            </a:r>
            <a:endParaRPr lang="en-GB"/>
          </a:p>
        </p:txBody>
      </p:sp>
      <p:pic>
        <p:nvPicPr>
          <p:cNvPr id="9" name="Picture 8">
            <a:extLst>
              <a:ext uri="{FF2B5EF4-FFF2-40B4-BE49-F238E27FC236}">
                <a16:creationId xmlns:a16="http://schemas.microsoft.com/office/drawing/2014/main" id="{08ADA065-96A4-7DA0-EA9E-9FEF771925BC}"/>
              </a:ext>
            </a:extLst>
          </p:cNvPr>
          <p:cNvPicPr>
            <a:picLocks noChangeAspect="1"/>
          </p:cNvPicPr>
          <p:nvPr/>
        </p:nvPicPr>
        <p:blipFill rotWithShape="1">
          <a:blip r:embed="rId2"/>
          <a:srcRect l="15556" t="31309" r="15862" b="2475"/>
          <a:stretch/>
        </p:blipFill>
        <p:spPr>
          <a:xfrm>
            <a:off x="7325812" y="2073962"/>
            <a:ext cx="1520029" cy="1390162"/>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BA1BE87-49D7-8CAC-CAAD-3D694375BE33}"/>
              </a:ext>
            </a:extLst>
          </p:cNvPr>
          <p:cNvSpPr txBox="1"/>
          <p:nvPr/>
        </p:nvSpPr>
        <p:spPr>
          <a:xfrm>
            <a:off x="8194479" y="3749442"/>
            <a:ext cx="3210122" cy="738664"/>
          </a:xfrm>
          <a:prstGeom prst="rect">
            <a:avLst/>
          </a:prstGeom>
          <a:noFill/>
        </p:spPr>
        <p:txBody>
          <a:bodyPr wrap="square" rtlCol="0">
            <a:spAutoFit/>
          </a:bodyPr>
          <a:lstStyle/>
          <a:p>
            <a:r>
              <a:rPr lang="en-GB" sz="1400"/>
              <a:t>To edit pie charts, double click on the wite ring, and drag the yellow point around to the desired position.</a:t>
            </a:r>
          </a:p>
        </p:txBody>
      </p:sp>
      <p:cxnSp>
        <p:nvCxnSpPr>
          <p:cNvPr id="31" name="Straight Arrow Connector 30">
            <a:extLst>
              <a:ext uri="{FF2B5EF4-FFF2-40B4-BE49-F238E27FC236}">
                <a16:creationId xmlns:a16="http://schemas.microsoft.com/office/drawing/2014/main" id="{A847F34D-8122-8F98-5428-72FD2640EE4B}"/>
              </a:ext>
            </a:extLst>
          </p:cNvPr>
          <p:cNvCxnSpPr>
            <a:cxnSpLocks/>
          </p:cNvCxnSpPr>
          <p:nvPr/>
        </p:nvCxnSpPr>
        <p:spPr>
          <a:xfrm flipV="1">
            <a:off x="8059343" y="2924175"/>
            <a:ext cx="0" cy="1597650"/>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38897AD-2D73-5AA7-0F9A-150DD0B0ABFA}"/>
              </a:ext>
            </a:extLst>
          </p:cNvPr>
          <p:cNvSpPr/>
          <p:nvPr/>
        </p:nvSpPr>
        <p:spPr>
          <a:xfrm>
            <a:off x="3924300" y="1757594"/>
            <a:ext cx="7886700" cy="297633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5933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a:t>Useful Assets. </a:t>
            </a:r>
            <a:br>
              <a:rPr lang="en-GB"/>
            </a:br>
            <a:endParaRPr lang="en-GB"/>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42</a:t>
            </a:fld>
            <a:endParaRPr lang="en-GB"/>
          </a:p>
        </p:txBody>
      </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a:t>These assets can be copy and pasted in to your presentations.</a:t>
            </a:r>
            <a:endParaRPr lang="en-GB"/>
          </a:p>
        </p:txBody>
      </p:sp>
      <p:graphicFrame>
        <p:nvGraphicFramePr>
          <p:cNvPr id="4" name="Table 14">
            <a:extLst>
              <a:ext uri="{FF2B5EF4-FFF2-40B4-BE49-F238E27FC236}">
                <a16:creationId xmlns:a16="http://schemas.microsoft.com/office/drawing/2014/main" id="{1FFEE008-2891-4B44-6868-C8183666C6FB}"/>
              </a:ext>
            </a:extLst>
          </p:cNvPr>
          <p:cNvGraphicFramePr>
            <a:graphicFrameLocks noGrp="1"/>
          </p:cNvGraphicFramePr>
          <p:nvPr>
            <p:extLst>
              <p:ext uri="{D42A27DB-BD31-4B8C-83A1-F6EECF244321}">
                <p14:modId xmlns:p14="http://schemas.microsoft.com/office/powerpoint/2010/main" val="2494974305"/>
              </p:ext>
            </p:extLst>
          </p:nvPr>
        </p:nvGraphicFramePr>
        <p:xfrm>
          <a:off x="4413854" y="1825588"/>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8" name="Table 14">
            <a:extLst>
              <a:ext uri="{FF2B5EF4-FFF2-40B4-BE49-F238E27FC236}">
                <a16:creationId xmlns:a16="http://schemas.microsoft.com/office/drawing/2014/main" id="{A590BC51-81CE-17B5-5618-1C5EE6CE7BAE}"/>
              </a:ext>
            </a:extLst>
          </p:cNvPr>
          <p:cNvGraphicFramePr>
            <a:graphicFrameLocks noGrp="1"/>
          </p:cNvGraphicFramePr>
          <p:nvPr>
            <p:extLst>
              <p:ext uri="{D42A27DB-BD31-4B8C-83A1-F6EECF244321}">
                <p14:modId xmlns:p14="http://schemas.microsoft.com/office/powerpoint/2010/main" val="3927770428"/>
              </p:ext>
            </p:extLst>
          </p:nvPr>
        </p:nvGraphicFramePr>
        <p:xfrm>
          <a:off x="682547" y="182558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0" name="Table 14">
            <a:extLst>
              <a:ext uri="{FF2B5EF4-FFF2-40B4-BE49-F238E27FC236}">
                <a16:creationId xmlns:a16="http://schemas.microsoft.com/office/drawing/2014/main" id="{7D4C9010-214F-D241-C8AE-22C1556FD577}"/>
              </a:ext>
            </a:extLst>
          </p:cNvPr>
          <p:cNvGraphicFramePr>
            <a:graphicFrameLocks noGrp="1"/>
          </p:cNvGraphicFramePr>
          <p:nvPr>
            <p:extLst>
              <p:ext uri="{D42A27DB-BD31-4B8C-83A1-F6EECF244321}">
                <p14:modId xmlns:p14="http://schemas.microsoft.com/office/powerpoint/2010/main" val="3158258220"/>
              </p:ext>
            </p:extLst>
          </p:nvPr>
        </p:nvGraphicFramePr>
        <p:xfrm>
          <a:off x="8308395" y="2021381"/>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2" name="Table 14">
            <a:extLst>
              <a:ext uri="{FF2B5EF4-FFF2-40B4-BE49-F238E27FC236}">
                <a16:creationId xmlns:a16="http://schemas.microsoft.com/office/drawing/2014/main" id="{8E9AF754-F108-5200-41BA-C917E554DE4D}"/>
              </a:ext>
            </a:extLst>
          </p:cNvPr>
          <p:cNvGraphicFramePr>
            <a:graphicFrameLocks noGrp="1"/>
          </p:cNvGraphicFramePr>
          <p:nvPr>
            <p:extLst>
              <p:ext uri="{D42A27DB-BD31-4B8C-83A1-F6EECF244321}">
                <p14:modId xmlns:p14="http://schemas.microsoft.com/office/powerpoint/2010/main" val="576864501"/>
              </p:ext>
            </p:extLst>
          </p:nvPr>
        </p:nvGraphicFramePr>
        <p:xfrm>
          <a:off x="4413854" y="3181342"/>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3" name="Table 14">
            <a:extLst>
              <a:ext uri="{FF2B5EF4-FFF2-40B4-BE49-F238E27FC236}">
                <a16:creationId xmlns:a16="http://schemas.microsoft.com/office/drawing/2014/main" id="{376CB71B-50A5-3C61-2CA5-E57FE0F8B383}"/>
              </a:ext>
            </a:extLst>
          </p:cNvPr>
          <p:cNvGraphicFramePr>
            <a:graphicFrameLocks noGrp="1"/>
          </p:cNvGraphicFramePr>
          <p:nvPr>
            <p:extLst>
              <p:ext uri="{D42A27DB-BD31-4B8C-83A1-F6EECF244321}">
                <p14:modId xmlns:p14="http://schemas.microsoft.com/office/powerpoint/2010/main" val="1934616946"/>
              </p:ext>
            </p:extLst>
          </p:nvPr>
        </p:nvGraphicFramePr>
        <p:xfrm>
          <a:off x="682547" y="316841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4" name="Table 14">
            <a:extLst>
              <a:ext uri="{FF2B5EF4-FFF2-40B4-BE49-F238E27FC236}">
                <a16:creationId xmlns:a16="http://schemas.microsoft.com/office/drawing/2014/main" id="{CFBF0AED-6531-F8C2-539C-33582E19597D}"/>
              </a:ext>
            </a:extLst>
          </p:cNvPr>
          <p:cNvGraphicFramePr>
            <a:graphicFrameLocks noGrp="1"/>
          </p:cNvGraphicFramePr>
          <p:nvPr>
            <p:extLst>
              <p:ext uri="{D42A27DB-BD31-4B8C-83A1-F6EECF244321}">
                <p14:modId xmlns:p14="http://schemas.microsoft.com/office/powerpoint/2010/main" val="774969822"/>
              </p:ext>
            </p:extLst>
          </p:nvPr>
        </p:nvGraphicFramePr>
        <p:xfrm>
          <a:off x="8308395" y="3377135"/>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5" name="Table 14">
            <a:extLst>
              <a:ext uri="{FF2B5EF4-FFF2-40B4-BE49-F238E27FC236}">
                <a16:creationId xmlns:a16="http://schemas.microsoft.com/office/drawing/2014/main" id="{A8465948-FD69-939B-BAEC-3CF7CC33DB74}"/>
              </a:ext>
            </a:extLst>
          </p:cNvPr>
          <p:cNvGraphicFramePr>
            <a:graphicFrameLocks noGrp="1"/>
          </p:cNvGraphicFramePr>
          <p:nvPr>
            <p:extLst>
              <p:ext uri="{D42A27DB-BD31-4B8C-83A1-F6EECF244321}">
                <p14:modId xmlns:p14="http://schemas.microsoft.com/office/powerpoint/2010/main" val="3172987820"/>
              </p:ext>
            </p:extLst>
          </p:nvPr>
        </p:nvGraphicFramePr>
        <p:xfrm>
          <a:off x="4413854" y="4579110"/>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6" name="Table 14">
            <a:extLst>
              <a:ext uri="{FF2B5EF4-FFF2-40B4-BE49-F238E27FC236}">
                <a16:creationId xmlns:a16="http://schemas.microsoft.com/office/drawing/2014/main" id="{A8E35CD2-6136-D642-E29A-5C410BC97BFD}"/>
              </a:ext>
            </a:extLst>
          </p:cNvPr>
          <p:cNvGraphicFramePr>
            <a:graphicFrameLocks noGrp="1"/>
          </p:cNvGraphicFramePr>
          <p:nvPr>
            <p:extLst>
              <p:ext uri="{D42A27DB-BD31-4B8C-83A1-F6EECF244321}">
                <p14:modId xmlns:p14="http://schemas.microsoft.com/office/powerpoint/2010/main" val="2855789718"/>
              </p:ext>
            </p:extLst>
          </p:nvPr>
        </p:nvGraphicFramePr>
        <p:xfrm>
          <a:off x="682548" y="4511247"/>
          <a:ext cx="3194374" cy="1377553"/>
        </p:xfrm>
        <a:graphic>
          <a:graphicData uri="http://schemas.openxmlformats.org/drawingml/2006/table">
            <a:tbl>
              <a:tblPr bandRow="1">
                <a:tableStyleId>{5C22544A-7EE6-4342-B048-85BDC9FD1C3A}</a:tableStyleId>
              </a:tblPr>
              <a:tblGrid>
                <a:gridCol w="3194374">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7" name="Table 14">
            <a:extLst>
              <a:ext uri="{FF2B5EF4-FFF2-40B4-BE49-F238E27FC236}">
                <a16:creationId xmlns:a16="http://schemas.microsoft.com/office/drawing/2014/main" id="{B1AF3628-3A0C-19F4-93EA-CE7A4E6E0008}"/>
              </a:ext>
            </a:extLst>
          </p:cNvPr>
          <p:cNvGraphicFramePr>
            <a:graphicFrameLocks noGrp="1"/>
          </p:cNvGraphicFramePr>
          <p:nvPr>
            <p:extLst>
              <p:ext uri="{D42A27DB-BD31-4B8C-83A1-F6EECF244321}">
                <p14:modId xmlns:p14="http://schemas.microsoft.com/office/powerpoint/2010/main" val="2436837353"/>
              </p:ext>
            </p:extLst>
          </p:nvPr>
        </p:nvGraphicFramePr>
        <p:xfrm>
          <a:off x="8308395" y="4719963"/>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4164930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5657D7E2-56C3-3775-2B02-51DAE4C7F902}"/>
              </a:ext>
            </a:extLst>
          </p:cNvPr>
          <p:cNvGrpSpPr/>
          <p:nvPr/>
        </p:nvGrpSpPr>
        <p:grpSpPr>
          <a:xfrm>
            <a:off x="9515276" y="5225122"/>
            <a:ext cx="609854" cy="590078"/>
            <a:chOff x="9525883" y="5225199"/>
            <a:chExt cx="609854" cy="590078"/>
          </a:xfrm>
        </p:grpSpPr>
        <p:grpSp>
          <p:nvGrpSpPr>
            <p:cNvPr id="201" name="Graphic 5">
              <a:extLst>
                <a:ext uri="{FF2B5EF4-FFF2-40B4-BE49-F238E27FC236}">
                  <a16:creationId xmlns:a16="http://schemas.microsoft.com/office/drawing/2014/main" id="{0934A290-33AC-D36E-2384-94373DE4E181}"/>
                </a:ext>
              </a:extLst>
            </p:cNvPr>
            <p:cNvGrpSpPr/>
            <p:nvPr/>
          </p:nvGrpSpPr>
          <p:grpSpPr>
            <a:xfrm>
              <a:off x="9547649" y="5261194"/>
              <a:ext cx="579056" cy="554083"/>
              <a:chOff x="9547649" y="5261194"/>
              <a:chExt cx="579056" cy="554083"/>
            </a:xfrm>
            <a:solidFill>
              <a:srgbClr val="000000"/>
            </a:solidFill>
          </p:grpSpPr>
          <p:sp>
            <p:nvSpPr>
              <p:cNvPr id="207" name="Freeform: Shape 206">
                <a:extLst>
                  <a:ext uri="{FF2B5EF4-FFF2-40B4-BE49-F238E27FC236}">
                    <a16:creationId xmlns:a16="http://schemas.microsoft.com/office/drawing/2014/main" id="{C92A45CB-7025-83A1-0AF3-112DE097CCD2}"/>
                  </a:ext>
                </a:extLst>
              </p:cNvPr>
              <p:cNvSpPr/>
              <p:nvPr/>
            </p:nvSpPr>
            <p:spPr>
              <a:xfrm>
                <a:off x="9883936" y="5262168"/>
                <a:ext cx="193276" cy="152157"/>
              </a:xfrm>
              <a:custGeom>
                <a:avLst/>
                <a:gdLst>
                  <a:gd name="connsiteX0" fmla="*/ 593 w 193276"/>
                  <a:gd name="connsiteY0" fmla="*/ 932 h 152157"/>
                  <a:gd name="connsiteX1" fmla="*/ 0 w 193276"/>
                  <a:gd name="connsiteY1" fmla="*/ 8554 h 152157"/>
                  <a:gd name="connsiteX2" fmla="*/ 185400 w 193276"/>
                  <a:gd name="connsiteY2" fmla="*/ 152157 h 152157"/>
                  <a:gd name="connsiteX3" fmla="*/ 193277 w 193276"/>
                  <a:gd name="connsiteY3" fmla="*/ 148939 h 152157"/>
                  <a:gd name="connsiteX4" fmla="*/ 551 w 193276"/>
                  <a:gd name="connsiteY4" fmla="*/ 0 h 152157"/>
                  <a:gd name="connsiteX5" fmla="*/ 593 w 193276"/>
                  <a:gd name="connsiteY5" fmla="*/ 932 h 15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76" h="152157">
                    <a:moveTo>
                      <a:pt x="593" y="932"/>
                    </a:moveTo>
                    <a:cubicBezTo>
                      <a:pt x="593" y="3515"/>
                      <a:pt x="339" y="6056"/>
                      <a:pt x="0" y="8554"/>
                    </a:cubicBezTo>
                    <a:cubicBezTo>
                      <a:pt x="81224" y="25959"/>
                      <a:pt x="149023" y="79826"/>
                      <a:pt x="185400" y="152157"/>
                    </a:cubicBezTo>
                    <a:cubicBezTo>
                      <a:pt x="187941" y="150887"/>
                      <a:pt x="190524" y="149786"/>
                      <a:pt x="193277" y="148939"/>
                    </a:cubicBezTo>
                    <a:cubicBezTo>
                      <a:pt x="155629" y="73686"/>
                      <a:pt x="85077" y="17702"/>
                      <a:pt x="551" y="0"/>
                    </a:cubicBezTo>
                    <a:cubicBezTo>
                      <a:pt x="551" y="296"/>
                      <a:pt x="593" y="593"/>
                      <a:pt x="593" y="932"/>
                    </a:cubicBezTo>
                    <a:close/>
                  </a:path>
                </a:pathLst>
              </a:custGeom>
              <a:solidFill>
                <a:srgbClr val="000000"/>
              </a:solidFill>
              <a:ln w="4035"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87C48631-4319-90A7-7857-CB20372AFFF2}"/>
                  </a:ext>
                </a:extLst>
              </p:cNvPr>
              <p:cNvSpPr/>
              <p:nvPr/>
            </p:nvSpPr>
            <p:spPr>
              <a:xfrm>
                <a:off x="9577420" y="5261194"/>
                <a:ext cx="197892" cy="151987"/>
              </a:xfrm>
              <a:custGeom>
                <a:avLst/>
                <a:gdLst>
                  <a:gd name="connsiteX0" fmla="*/ 8131 w 197892"/>
                  <a:gd name="connsiteY0" fmla="*/ 151945 h 151987"/>
                  <a:gd name="connsiteX1" fmla="*/ 197893 w 197892"/>
                  <a:gd name="connsiteY1" fmla="*/ 8554 h 151987"/>
                  <a:gd name="connsiteX2" fmla="*/ 197469 w 197892"/>
                  <a:gd name="connsiteY2" fmla="*/ 1906 h 151987"/>
                  <a:gd name="connsiteX3" fmla="*/ 197554 w 197892"/>
                  <a:gd name="connsiteY3" fmla="*/ 0 h 151987"/>
                  <a:gd name="connsiteX4" fmla="*/ 0 w 197892"/>
                  <a:gd name="connsiteY4" fmla="*/ 149235 h 151987"/>
                  <a:gd name="connsiteX5" fmla="*/ 8131 w 197892"/>
                  <a:gd name="connsiteY5" fmla="*/ 151988 h 15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92" h="151987">
                    <a:moveTo>
                      <a:pt x="8131" y="151945"/>
                    </a:moveTo>
                    <a:cubicBezTo>
                      <a:pt x="45397" y="78768"/>
                      <a:pt x="114933" y="24689"/>
                      <a:pt x="197893" y="8554"/>
                    </a:cubicBezTo>
                    <a:cubicBezTo>
                      <a:pt x="197639" y="6395"/>
                      <a:pt x="197469" y="4150"/>
                      <a:pt x="197469" y="1906"/>
                    </a:cubicBezTo>
                    <a:cubicBezTo>
                      <a:pt x="197469" y="1270"/>
                      <a:pt x="197554" y="635"/>
                      <a:pt x="197554" y="0"/>
                    </a:cubicBezTo>
                    <a:cubicBezTo>
                      <a:pt x="110994" y="16431"/>
                      <a:pt x="38494" y="72839"/>
                      <a:pt x="0" y="149235"/>
                    </a:cubicBezTo>
                    <a:cubicBezTo>
                      <a:pt x="2795" y="149955"/>
                      <a:pt x="5505" y="150844"/>
                      <a:pt x="8131" y="151988"/>
                    </a:cubicBezTo>
                    <a:close/>
                  </a:path>
                </a:pathLst>
              </a:custGeom>
              <a:solidFill>
                <a:srgbClr val="000000"/>
              </a:solidFill>
              <a:ln w="4035"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BD5C2772-14EA-DF8A-9454-B59D3C608DCE}"/>
                  </a:ext>
                </a:extLst>
              </p:cNvPr>
              <p:cNvSpPr/>
              <p:nvPr/>
            </p:nvSpPr>
            <p:spPr>
              <a:xfrm>
                <a:off x="10015215" y="5516935"/>
                <a:ext cx="91387" cy="220253"/>
              </a:xfrm>
              <a:custGeom>
                <a:avLst/>
                <a:gdLst>
                  <a:gd name="connsiteX0" fmla="*/ 82325 w 91387"/>
                  <a:gd name="connsiteY0" fmla="*/ 1186 h 220253"/>
                  <a:gd name="connsiteX1" fmla="*/ 82960 w 91387"/>
                  <a:gd name="connsiteY1" fmla="*/ 18803 h 220253"/>
                  <a:gd name="connsiteX2" fmla="*/ 0 w 91387"/>
                  <a:gd name="connsiteY2" fmla="*/ 213689 h 220253"/>
                  <a:gd name="connsiteX3" fmla="*/ 5378 w 91387"/>
                  <a:gd name="connsiteY3" fmla="*/ 220253 h 220253"/>
                  <a:gd name="connsiteX4" fmla="*/ 91387 w 91387"/>
                  <a:gd name="connsiteY4" fmla="*/ 18845 h 220253"/>
                  <a:gd name="connsiteX5" fmla="*/ 90667 w 91387"/>
                  <a:gd name="connsiteY5" fmla="*/ 0 h 220253"/>
                  <a:gd name="connsiteX6" fmla="*/ 82282 w 91387"/>
                  <a:gd name="connsiteY6" fmla="*/ 1228 h 22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87" h="220253">
                    <a:moveTo>
                      <a:pt x="82325" y="1186"/>
                    </a:moveTo>
                    <a:cubicBezTo>
                      <a:pt x="82706" y="7030"/>
                      <a:pt x="82960" y="12874"/>
                      <a:pt x="82960" y="18803"/>
                    </a:cubicBezTo>
                    <a:cubicBezTo>
                      <a:pt x="82960" y="95241"/>
                      <a:pt x="51072" y="164353"/>
                      <a:pt x="0" y="213689"/>
                    </a:cubicBezTo>
                    <a:cubicBezTo>
                      <a:pt x="1948" y="215722"/>
                      <a:pt x="3769" y="217924"/>
                      <a:pt x="5378" y="220253"/>
                    </a:cubicBezTo>
                    <a:cubicBezTo>
                      <a:pt x="58356" y="169350"/>
                      <a:pt x="91387" y="97909"/>
                      <a:pt x="91387" y="18845"/>
                    </a:cubicBezTo>
                    <a:cubicBezTo>
                      <a:pt x="91387" y="12493"/>
                      <a:pt x="91091" y="6225"/>
                      <a:pt x="90667" y="0"/>
                    </a:cubicBezTo>
                    <a:cubicBezTo>
                      <a:pt x="87957" y="635"/>
                      <a:pt x="85120" y="1059"/>
                      <a:pt x="82282" y="1228"/>
                    </a:cubicBezTo>
                    <a:close/>
                  </a:path>
                </a:pathLst>
              </a:custGeom>
              <a:solidFill>
                <a:srgbClr val="000000"/>
              </a:solidFill>
              <a:ln w="4035"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4B9862D-3D48-801D-9AC3-85531506A876}"/>
                  </a:ext>
                </a:extLst>
              </p:cNvPr>
              <p:cNvSpPr/>
              <p:nvPr/>
            </p:nvSpPr>
            <p:spPr>
              <a:xfrm>
                <a:off x="9723563" y="5787583"/>
                <a:ext cx="204795" cy="27695"/>
              </a:xfrm>
              <a:custGeom>
                <a:avLst/>
                <a:gdLst>
                  <a:gd name="connsiteX0" fmla="*/ 201111 w 204795"/>
                  <a:gd name="connsiteY0" fmla="*/ 932 h 27695"/>
                  <a:gd name="connsiteX1" fmla="*/ 103541 w 204795"/>
                  <a:gd name="connsiteY1" fmla="*/ 19184 h 27695"/>
                  <a:gd name="connsiteX2" fmla="*/ 3557 w 204795"/>
                  <a:gd name="connsiteY2" fmla="*/ 0 h 27695"/>
                  <a:gd name="connsiteX3" fmla="*/ 0 w 204795"/>
                  <a:gd name="connsiteY3" fmla="*/ 7707 h 27695"/>
                  <a:gd name="connsiteX4" fmla="*/ 103541 w 204795"/>
                  <a:gd name="connsiteY4" fmla="*/ 27696 h 27695"/>
                  <a:gd name="connsiteX5" fmla="*/ 204795 w 204795"/>
                  <a:gd name="connsiteY5" fmla="*/ 8639 h 27695"/>
                  <a:gd name="connsiteX6" fmla="*/ 201069 w 204795"/>
                  <a:gd name="connsiteY6" fmla="*/ 1016 h 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95" h="27695">
                    <a:moveTo>
                      <a:pt x="201111" y="932"/>
                    </a:moveTo>
                    <a:cubicBezTo>
                      <a:pt x="170832" y="12662"/>
                      <a:pt x="137928" y="19184"/>
                      <a:pt x="103541" y="19184"/>
                    </a:cubicBezTo>
                    <a:cubicBezTo>
                      <a:pt x="69154" y="19184"/>
                      <a:pt x="34514" y="12323"/>
                      <a:pt x="3557" y="0"/>
                    </a:cubicBezTo>
                    <a:cubicBezTo>
                      <a:pt x="2541" y="2668"/>
                      <a:pt x="1355" y="5251"/>
                      <a:pt x="0" y="7707"/>
                    </a:cubicBezTo>
                    <a:cubicBezTo>
                      <a:pt x="32058" y="20539"/>
                      <a:pt x="66995" y="27696"/>
                      <a:pt x="103541" y="27696"/>
                    </a:cubicBezTo>
                    <a:cubicBezTo>
                      <a:pt x="140088" y="27696"/>
                      <a:pt x="173373" y="20878"/>
                      <a:pt x="204795" y="8639"/>
                    </a:cubicBezTo>
                    <a:cubicBezTo>
                      <a:pt x="203356" y="6183"/>
                      <a:pt x="202128" y="3642"/>
                      <a:pt x="201069" y="1016"/>
                    </a:cubicBezTo>
                    <a:close/>
                  </a:path>
                </a:pathLst>
              </a:custGeom>
              <a:solidFill>
                <a:srgbClr val="000000"/>
              </a:solidFill>
              <a:ln w="4035"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4FD5972C-F2B7-5D57-4537-DADF6E8644DA}"/>
                  </a:ext>
                </a:extLst>
              </p:cNvPr>
              <p:cNvSpPr/>
              <p:nvPr/>
            </p:nvSpPr>
            <p:spPr>
              <a:xfrm>
                <a:off x="9547649" y="5516088"/>
                <a:ext cx="89862" cy="219490"/>
              </a:xfrm>
              <a:custGeom>
                <a:avLst/>
                <a:gdLst>
                  <a:gd name="connsiteX0" fmla="*/ 84315 w 89862"/>
                  <a:gd name="connsiteY0" fmla="*/ 219491 h 219490"/>
                  <a:gd name="connsiteX1" fmla="*/ 89863 w 89862"/>
                  <a:gd name="connsiteY1" fmla="*/ 213096 h 219490"/>
                  <a:gd name="connsiteX2" fmla="*/ 8427 w 89862"/>
                  <a:gd name="connsiteY2" fmla="*/ 19650 h 219490"/>
                  <a:gd name="connsiteX3" fmla="*/ 9105 w 89862"/>
                  <a:gd name="connsiteY3" fmla="*/ 1736 h 219490"/>
                  <a:gd name="connsiteX4" fmla="*/ 762 w 89862"/>
                  <a:gd name="connsiteY4" fmla="*/ 0 h 219490"/>
                  <a:gd name="connsiteX5" fmla="*/ 0 w 89862"/>
                  <a:gd name="connsiteY5" fmla="*/ 19650 h 219490"/>
                  <a:gd name="connsiteX6" fmla="*/ 84357 w 89862"/>
                  <a:gd name="connsiteY6" fmla="*/ 219491 h 21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62" h="219490">
                    <a:moveTo>
                      <a:pt x="84315" y="219491"/>
                    </a:moveTo>
                    <a:cubicBezTo>
                      <a:pt x="86009" y="217204"/>
                      <a:pt x="87830" y="215087"/>
                      <a:pt x="89863" y="213096"/>
                    </a:cubicBezTo>
                    <a:cubicBezTo>
                      <a:pt x="39638" y="163888"/>
                      <a:pt x="8427" y="95368"/>
                      <a:pt x="8427" y="19650"/>
                    </a:cubicBezTo>
                    <a:cubicBezTo>
                      <a:pt x="8427" y="13636"/>
                      <a:pt x="8681" y="7665"/>
                      <a:pt x="9105" y="1736"/>
                    </a:cubicBezTo>
                    <a:cubicBezTo>
                      <a:pt x="6225" y="1355"/>
                      <a:pt x="3430" y="805"/>
                      <a:pt x="762" y="0"/>
                    </a:cubicBezTo>
                    <a:cubicBezTo>
                      <a:pt x="296" y="6522"/>
                      <a:pt x="0" y="13043"/>
                      <a:pt x="0" y="19650"/>
                    </a:cubicBezTo>
                    <a:cubicBezTo>
                      <a:pt x="0" y="97909"/>
                      <a:pt x="32354" y="168673"/>
                      <a:pt x="84357" y="219491"/>
                    </a:cubicBezTo>
                    <a:close/>
                  </a:path>
                </a:pathLst>
              </a:custGeom>
              <a:solidFill>
                <a:srgbClr val="000000"/>
              </a:solidFill>
              <a:ln w="4035" cap="flat">
                <a:noFill/>
                <a:prstDash val="solid"/>
                <a:miter/>
              </a:ln>
            </p:spPr>
            <p:txBody>
              <a:bodyPr rtlCol="0" anchor="ctr"/>
              <a:lstStyle/>
              <a:p>
                <a:endParaRPr lang="en-GB"/>
              </a:p>
            </p:txBody>
          </p:sp>
        </p:grpSp>
        <p:sp>
          <p:nvSpPr>
            <p:cNvPr id="202" name="Freeform: Shape 201">
              <a:extLst>
                <a:ext uri="{FF2B5EF4-FFF2-40B4-BE49-F238E27FC236}">
                  <a16:creationId xmlns:a16="http://schemas.microsoft.com/office/drawing/2014/main" id="{7A4E3C6F-F424-6CAA-2858-C4108F8EF638}"/>
                </a:ext>
              </a:extLst>
            </p:cNvPr>
            <p:cNvSpPr/>
            <p:nvPr/>
          </p:nvSpPr>
          <p:spPr>
            <a:xfrm>
              <a:off x="10051465" y="5421313"/>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EC7700"/>
            </a:solidFill>
            <a:ln w="4035"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C2FF7453-848F-F53E-983A-CA1EACDD85B9}"/>
                </a:ext>
              </a:extLst>
            </p:cNvPr>
            <p:cNvSpPr/>
            <p:nvPr/>
          </p:nvSpPr>
          <p:spPr>
            <a:xfrm>
              <a:off x="9525883" y="5425590"/>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006B68"/>
            </a:solidFill>
            <a:ln w="4035"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9C043C27-FBC0-C5FC-1019-DB58F40FAF0F}"/>
                </a:ext>
              </a:extLst>
            </p:cNvPr>
            <p:cNvSpPr/>
            <p:nvPr/>
          </p:nvSpPr>
          <p:spPr>
            <a:xfrm>
              <a:off x="9791786" y="5225199"/>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A32035"/>
            </a:solidFill>
            <a:ln w="4035"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9453BF19-0C82-2862-1C18-A5F9DC9862C5}"/>
                </a:ext>
              </a:extLst>
            </p:cNvPr>
            <p:cNvSpPr/>
            <p:nvPr/>
          </p:nvSpPr>
          <p:spPr>
            <a:xfrm>
              <a:off x="9633701"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011E41"/>
            </a:solidFill>
            <a:ln w="4035"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13F21DB-637E-E887-E682-D8934619EF13}"/>
                </a:ext>
              </a:extLst>
            </p:cNvPr>
            <p:cNvSpPr/>
            <p:nvPr/>
          </p:nvSpPr>
          <p:spPr>
            <a:xfrm>
              <a:off x="9933568"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238DC1"/>
            </a:solidFill>
            <a:ln w="4035" cap="flat">
              <a:noFill/>
              <a:prstDash val="solid"/>
              <a:miter/>
            </a:ln>
          </p:spPr>
          <p:txBody>
            <a:bodyPr rtlCol="0" anchor="ctr"/>
            <a:lstStyle/>
            <a:p>
              <a:endParaRPr lang="en-GB"/>
            </a:p>
          </p:txBody>
        </p:sp>
      </p:grpSp>
      <p:pic>
        <p:nvPicPr>
          <p:cNvPr id="18" name="Picture 17">
            <a:extLst>
              <a:ext uri="{FF2B5EF4-FFF2-40B4-BE49-F238E27FC236}">
                <a16:creationId xmlns:a16="http://schemas.microsoft.com/office/drawing/2014/main" id="{2D40AE6A-482E-0528-E119-8DE4E90CC5F2}"/>
              </a:ext>
            </a:extLst>
          </p:cNvPr>
          <p:cNvPicPr>
            <a:picLocks noChangeAspect="1"/>
          </p:cNvPicPr>
          <p:nvPr/>
        </p:nvPicPr>
        <p:blipFill>
          <a:blip r:embed="rId2"/>
          <a:stretch>
            <a:fillRect/>
          </a:stretch>
        </p:blipFill>
        <p:spPr>
          <a:xfrm>
            <a:off x="3229908" y="1835550"/>
            <a:ext cx="591363" cy="585267"/>
          </a:xfrm>
          <a:prstGeom prst="rect">
            <a:avLst/>
          </a:prstGeom>
        </p:spPr>
      </p:pic>
      <p:pic>
        <p:nvPicPr>
          <p:cNvPr id="21" name="Picture 20">
            <a:extLst>
              <a:ext uri="{FF2B5EF4-FFF2-40B4-BE49-F238E27FC236}">
                <a16:creationId xmlns:a16="http://schemas.microsoft.com/office/drawing/2014/main" id="{63AB9A74-B85F-10C4-5F28-6BF32C01A681}"/>
              </a:ext>
            </a:extLst>
          </p:cNvPr>
          <p:cNvPicPr>
            <a:picLocks noChangeAspect="1"/>
          </p:cNvPicPr>
          <p:nvPr/>
        </p:nvPicPr>
        <p:blipFill>
          <a:blip r:embed="rId3"/>
          <a:stretch>
            <a:fillRect/>
          </a:stretch>
        </p:blipFill>
        <p:spPr>
          <a:xfrm>
            <a:off x="4503438" y="1835550"/>
            <a:ext cx="591363" cy="585267"/>
          </a:xfrm>
          <a:prstGeom prst="rect">
            <a:avLst/>
          </a:prstGeom>
        </p:spPr>
      </p:pic>
      <p:pic>
        <p:nvPicPr>
          <p:cNvPr id="23" name="Picture 22">
            <a:extLst>
              <a:ext uri="{FF2B5EF4-FFF2-40B4-BE49-F238E27FC236}">
                <a16:creationId xmlns:a16="http://schemas.microsoft.com/office/drawing/2014/main" id="{A9220B04-F985-A2A5-BA34-18560C3C99B1}"/>
              </a:ext>
            </a:extLst>
          </p:cNvPr>
          <p:cNvPicPr>
            <a:picLocks noChangeAspect="1"/>
          </p:cNvPicPr>
          <p:nvPr/>
        </p:nvPicPr>
        <p:blipFill>
          <a:blip r:embed="rId4"/>
          <a:stretch>
            <a:fillRect/>
          </a:stretch>
        </p:blipFill>
        <p:spPr>
          <a:xfrm>
            <a:off x="5780015" y="1835550"/>
            <a:ext cx="585267" cy="585267"/>
          </a:xfrm>
          <a:prstGeom prst="rect">
            <a:avLst/>
          </a:prstGeom>
        </p:spPr>
      </p:pic>
      <p:pic>
        <p:nvPicPr>
          <p:cNvPr id="26" name="Picture 25">
            <a:extLst>
              <a:ext uri="{FF2B5EF4-FFF2-40B4-BE49-F238E27FC236}">
                <a16:creationId xmlns:a16="http://schemas.microsoft.com/office/drawing/2014/main" id="{AC033D22-CE50-CD7A-7BDA-E4C7CD21428C}"/>
              </a:ext>
            </a:extLst>
          </p:cNvPr>
          <p:cNvPicPr>
            <a:picLocks noChangeAspect="1"/>
          </p:cNvPicPr>
          <p:nvPr/>
        </p:nvPicPr>
        <p:blipFill>
          <a:blip r:embed="rId5"/>
          <a:stretch>
            <a:fillRect/>
          </a:stretch>
        </p:blipFill>
        <p:spPr>
          <a:xfrm>
            <a:off x="7053544" y="1835550"/>
            <a:ext cx="585267" cy="585267"/>
          </a:xfrm>
          <a:prstGeom prst="rect">
            <a:avLst/>
          </a:prstGeom>
        </p:spPr>
      </p:pic>
      <p:pic>
        <p:nvPicPr>
          <p:cNvPr id="28" name="Picture 27">
            <a:extLst>
              <a:ext uri="{FF2B5EF4-FFF2-40B4-BE49-F238E27FC236}">
                <a16:creationId xmlns:a16="http://schemas.microsoft.com/office/drawing/2014/main" id="{B077973F-6491-F95A-8313-045CD24464B4}"/>
              </a:ext>
            </a:extLst>
          </p:cNvPr>
          <p:cNvPicPr>
            <a:picLocks noChangeAspect="1"/>
          </p:cNvPicPr>
          <p:nvPr/>
        </p:nvPicPr>
        <p:blipFill>
          <a:blip r:embed="rId6"/>
          <a:stretch>
            <a:fillRect/>
          </a:stretch>
        </p:blipFill>
        <p:spPr>
          <a:xfrm>
            <a:off x="8327070" y="1835550"/>
            <a:ext cx="585267" cy="585267"/>
          </a:xfrm>
          <a:prstGeom prst="rect">
            <a:avLst/>
          </a:prstGeom>
        </p:spPr>
      </p:pic>
      <p:pic>
        <p:nvPicPr>
          <p:cNvPr id="30" name="Picture 29">
            <a:extLst>
              <a:ext uri="{FF2B5EF4-FFF2-40B4-BE49-F238E27FC236}">
                <a16:creationId xmlns:a16="http://schemas.microsoft.com/office/drawing/2014/main" id="{96225E52-1D41-66BE-29ED-3AC826A79FE3}"/>
              </a:ext>
            </a:extLst>
          </p:cNvPr>
          <p:cNvPicPr>
            <a:picLocks noChangeAspect="1"/>
          </p:cNvPicPr>
          <p:nvPr/>
        </p:nvPicPr>
        <p:blipFill>
          <a:blip r:embed="rId7"/>
          <a:stretch>
            <a:fillRect/>
          </a:stretch>
        </p:blipFill>
        <p:spPr>
          <a:xfrm>
            <a:off x="9527570" y="1835550"/>
            <a:ext cx="585267" cy="585267"/>
          </a:xfrm>
          <a:prstGeom prst="rect">
            <a:avLst/>
          </a:prstGeom>
        </p:spPr>
      </p:pic>
      <p:pic>
        <p:nvPicPr>
          <p:cNvPr id="33" name="Picture 32">
            <a:extLst>
              <a:ext uri="{FF2B5EF4-FFF2-40B4-BE49-F238E27FC236}">
                <a16:creationId xmlns:a16="http://schemas.microsoft.com/office/drawing/2014/main" id="{86634629-2362-7AE3-BBD6-30F84CA93D40}"/>
              </a:ext>
            </a:extLst>
          </p:cNvPr>
          <p:cNvPicPr>
            <a:picLocks noChangeAspect="1"/>
          </p:cNvPicPr>
          <p:nvPr/>
        </p:nvPicPr>
        <p:blipFill>
          <a:blip r:embed="rId8"/>
          <a:stretch>
            <a:fillRect/>
          </a:stretch>
        </p:blipFill>
        <p:spPr>
          <a:xfrm>
            <a:off x="10728070" y="1835550"/>
            <a:ext cx="585267" cy="585267"/>
          </a:xfrm>
          <a:prstGeom prst="rect">
            <a:avLst/>
          </a:prstGeom>
        </p:spPr>
      </p:pic>
      <p:pic>
        <p:nvPicPr>
          <p:cNvPr id="36" name="Picture 35">
            <a:extLst>
              <a:ext uri="{FF2B5EF4-FFF2-40B4-BE49-F238E27FC236}">
                <a16:creationId xmlns:a16="http://schemas.microsoft.com/office/drawing/2014/main" id="{25A6C7CF-14E0-5989-FA7E-995E92A21C84}"/>
              </a:ext>
            </a:extLst>
          </p:cNvPr>
          <p:cNvPicPr>
            <a:picLocks noChangeAspect="1"/>
          </p:cNvPicPr>
          <p:nvPr/>
        </p:nvPicPr>
        <p:blipFill>
          <a:blip r:embed="rId9"/>
          <a:stretch>
            <a:fillRect/>
          </a:stretch>
        </p:blipFill>
        <p:spPr>
          <a:xfrm>
            <a:off x="707644" y="2683383"/>
            <a:ext cx="591363" cy="585267"/>
          </a:xfrm>
          <a:prstGeom prst="rect">
            <a:avLst/>
          </a:prstGeom>
        </p:spPr>
      </p:pic>
      <p:pic>
        <p:nvPicPr>
          <p:cNvPr id="38" name="Picture 37">
            <a:extLst>
              <a:ext uri="{FF2B5EF4-FFF2-40B4-BE49-F238E27FC236}">
                <a16:creationId xmlns:a16="http://schemas.microsoft.com/office/drawing/2014/main" id="{A88BD845-F53A-7900-94E4-FF3675A5798B}"/>
              </a:ext>
            </a:extLst>
          </p:cNvPr>
          <p:cNvPicPr>
            <a:picLocks noChangeAspect="1"/>
          </p:cNvPicPr>
          <p:nvPr/>
        </p:nvPicPr>
        <p:blipFill>
          <a:blip r:embed="rId10"/>
          <a:stretch>
            <a:fillRect/>
          </a:stretch>
        </p:blipFill>
        <p:spPr>
          <a:xfrm>
            <a:off x="1981172" y="2683383"/>
            <a:ext cx="591363" cy="585267"/>
          </a:xfrm>
          <a:prstGeom prst="rect">
            <a:avLst/>
          </a:prstGeom>
        </p:spPr>
      </p:pic>
      <p:pic>
        <p:nvPicPr>
          <p:cNvPr id="41" name="Picture 40">
            <a:extLst>
              <a:ext uri="{FF2B5EF4-FFF2-40B4-BE49-F238E27FC236}">
                <a16:creationId xmlns:a16="http://schemas.microsoft.com/office/drawing/2014/main" id="{B9B681EB-57C6-3ABE-9ED1-0F1A398B0173}"/>
              </a:ext>
            </a:extLst>
          </p:cNvPr>
          <p:cNvPicPr>
            <a:picLocks noChangeAspect="1"/>
          </p:cNvPicPr>
          <p:nvPr/>
        </p:nvPicPr>
        <p:blipFill>
          <a:blip r:embed="rId11"/>
          <a:stretch>
            <a:fillRect/>
          </a:stretch>
        </p:blipFill>
        <p:spPr>
          <a:xfrm>
            <a:off x="3254701" y="2683383"/>
            <a:ext cx="591363" cy="585267"/>
          </a:xfrm>
          <a:prstGeom prst="rect">
            <a:avLst/>
          </a:prstGeom>
        </p:spPr>
      </p:pic>
      <p:pic>
        <p:nvPicPr>
          <p:cNvPr id="45" name="Picture 44">
            <a:extLst>
              <a:ext uri="{FF2B5EF4-FFF2-40B4-BE49-F238E27FC236}">
                <a16:creationId xmlns:a16="http://schemas.microsoft.com/office/drawing/2014/main" id="{60A2A273-EF1F-357B-E821-56C68C2D705F}"/>
              </a:ext>
            </a:extLst>
          </p:cNvPr>
          <p:cNvPicPr>
            <a:picLocks noChangeAspect="1"/>
          </p:cNvPicPr>
          <p:nvPr/>
        </p:nvPicPr>
        <p:blipFill>
          <a:blip r:embed="rId12"/>
          <a:stretch>
            <a:fillRect/>
          </a:stretch>
        </p:blipFill>
        <p:spPr>
          <a:xfrm>
            <a:off x="4528231" y="2683383"/>
            <a:ext cx="591363" cy="585267"/>
          </a:xfrm>
          <a:prstGeom prst="rect">
            <a:avLst/>
          </a:prstGeom>
        </p:spPr>
      </p:pic>
      <p:pic>
        <p:nvPicPr>
          <p:cNvPr id="49" name="Picture 48">
            <a:extLst>
              <a:ext uri="{FF2B5EF4-FFF2-40B4-BE49-F238E27FC236}">
                <a16:creationId xmlns:a16="http://schemas.microsoft.com/office/drawing/2014/main" id="{CA797B01-052A-EC2E-CCD6-72200FB72014}"/>
              </a:ext>
            </a:extLst>
          </p:cNvPr>
          <p:cNvPicPr>
            <a:picLocks noChangeAspect="1"/>
          </p:cNvPicPr>
          <p:nvPr/>
        </p:nvPicPr>
        <p:blipFill>
          <a:blip r:embed="rId13"/>
          <a:stretch>
            <a:fillRect/>
          </a:stretch>
        </p:blipFill>
        <p:spPr>
          <a:xfrm>
            <a:off x="5801759" y="2683383"/>
            <a:ext cx="591363" cy="585267"/>
          </a:xfrm>
          <a:prstGeom prst="rect">
            <a:avLst/>
          </a:prstGeom>
        </p:spPr>
      </p:pic>
      <p:pic>
        <p:nvPicPr>
          <p:cNvPr id="52" name="Picture 51">
            <a:extLst>
              <a:ext uri="{FF2B5EF4-FFF2-40B4-BE49-F238E27FC236}">
                <a16:creationId xmlns:a16="http://schemas.microsoft.com/office/drawing/2014/main" id="{68733F4B-C687-EB88-6CAC-A1802431B138}"/>
              </a:ext>
            </a:extLst>
          </p:cNvPr>
          <p:cNvPicPr>
            <a:picLocks noChangeAspect="1"/>
          </p:cNvPicPr>
          <p:nvPr/>
        </p:nvPicPr>
        <p:blipFill>
          <a:blip r:embed="rId14"/>
          <a:stretch>
            <a:fillRect/>
          </a:stretch>
        </p:blipFill>
        <p:spPr>
          <a:xfrm>
            <a:off x="7078337" y="2683383"/>
            <a:ext cx="585267" cy="585267"/>
          </a:xfrm>
          <a:prstGeom prst="rect">
            <a:avLst/>
          </a:prstGeom>
        </p:spPr>
      </p:pic>
      <p:pic>
        <p:nvPicPr>
          <p:cNvPr id="55" name="Picture 54">
            <a:extLst>
              <a:ext uri="{FF2B5EF4-FFF2-40B4-BE49-F238E27FC236}">
                <a16:creationId xmlns:a16="http://schemas.microsoft.com/office/drawing/2014/main" id="{F42073DD-BAD6-CD0F-BDBF-05746B69CDBC}"/>
              </a:ext>
            </a:extLst>
          </p:cNvPr>
          <p:cNvPicPr>
            <a:picLocks noChangeAspect="1"/>
          </p:cNvPicPr>
          <p:nvPr/>
        </p:nvPicPr>
        <p:blipFill>
          <a:blip r:embed="rId15"/>
          <a:stretch>
            <a:fillRect/>
          </a:stretch>
        </p:blipFill>
        <p:spPr>
          <a:xfrm>
            <a:off x="8351865" y="2683383"/>
            <a:ext cx="585267" cy="585267"/>
          </a:xfrm>
          <a:prstGeom prst="rect">
            <a:avLst/>
          </a:prstGeom>
        </p:spPr>
      </p:pic>
      <p:pic>
        <p:nvPicPr>
          <p:cNvPr id="59" name="Picture 58">
            <a:extLst>
              <a:ext uri="{FF2B5EF4-FFF2-40B4-BE49-F238E27FC236}">
                <a16:creationId xmlns:a16="http://schemas.microsoft.com/office/drawing/2014/main" id="{49AB56DC-FA49-01AC-3364-A87B4D37984C}"/>
              </a:ext>
            </a:extLst>
          </p:cNvPr>
          <p:cNvPicPr>
            <a:picLocks noChangeAspect="1"/>
          </p:cNvPicPr>
          <p:nvPr/>
        </p:nvPicPr>
        <p:blipFill>
          <a:blip r:embed="rId16"/>
          <a:stretch>
            <a:fillRect/>
          </a:stretch>
        </p:blipFill>
        <p:spPr>
          <a:xfrm>
            <a:off x="9527570" y="2683383"/>
            <a:ext cx="585267" cy="585267"/>
          </a:xfrm>
          <a:prstGeom prst="rect">
            <a:avLst/>
          </a:prstGeom>
        </p:spPr>
      </p:pic>
      <p:pic>
        <p:nvPicPr>
          <p:cNvPr id="63" name="Picture 62">
            <a:extLst>
              <a:ext uri="{FF2B5EF4-FFF2-40B4-BE49-F238E27FC236}">
                <a16:creationId xmlns:a16="http://schemas.microsoft.com/office/drawing/2014/main" id="{BEA38AA1-8413-8CB5-E64A-ECB3D4079775}"/>
              </a:ext>
            </a:extLst>
          </p:cNvPr>
          <p:cNvPicPr>
            <a:picLocks noChangeAspect="1"/>
          </p:cNvPicPr>
          <p:nvPr/>
        </p:nvPicPr>
        <p:blipFill>
          <a:blip r:embed="rId17"/>
          <a:stretch>
            <a:fillRect/>
          </a:stretch>
        </p:blipFill>
        <p:spPr>
          <a:xfrm>
            <a:off x="10728070" y="2683383"/>
            <a:ext cx="585267" cy="585267"/>
          </a:xfrm>
          <a:prstGeom prst="rect">
            <a:avLst/>
          </a:prstGeom>
        </p:spPr>
      </p:pic>
      <p:pic>
        <p:nvPicPr>
          <p:cNvPr id="131" name="Picture 130">
            <a:extLst>
              <a:ext uri="{FF2B5EF4-FFF2-40B4-BE49-F238E27FC236}">
                <a16:creationId xmlns:a16="http://schemas.microsoft.com/office/drawing/2014/main" id="{25F6DFA9-CAC8-6532-C502-1BB3DCC79002}"/>
              </a:ext>
            </a:extLst>
          </p:cNvPr>
          <p:cNvPicPr>
            <a:picLocks noChangeAspect="1"/>
          </p:cNvPicPr>
          <p:nvPr/>
        </p:nvPicPr>
        <p:blipFill>
          <a:blip r:embed="rId18"/>
          <a:stretch>
            <a:fillRect/>
          </a:stretch>
        </p:blipFill>
        <p:spPr>
          <a:xfrm>
            <a:off x="707644" y="3528170"/>
            <a:ext cx="591363" cy="591363"/>
          </a:xfrm>
          <a:prstGeom prst="rect">
            <a:avLst/>
          </a:prstGeom>
        </p:spPr>
      </p:pic>
      <p:pic>
        <p:nvPicPr>
          <p:cNvPr id="135" name="Picture 134">
            <a:extLst>
              <a:ext uri="{FF2B5EF4-FFF2-40B4-BE49-F238E27FC236}">
                <a16:creationId xmlns:a16="http://schemas.microsoft.com/office/drawing/2014/main" id="{7E342029-32F9-8915-E4B3-79E21EABF93B}"/>
              </a:ext>
            </a:extLst>
          </p:cNvPr>
          <p:cNvPicPr>
            <a:picLocks noChangeAspect="1"/>
          </p:cNvPicPr>
          <p:nvPr/>
        </p:nvPicPr>
        <p:blipFill>
          <a:blip r:embed="rId19"/>
          <a:stretch>
            <a:fillRect/>
          </a:stretch>
        </p:blipFill>
        <p:spPr>
          <a:xfrm>
            <a:off x="1981172" y="3528170"/>
            <a:ext cx="591363" cy="591363"/>
          </a:xfrm>
          <a:prstGeom prst="rect">
            <a:avLst/>
          </a:prstGeom>
        </p:spPr>
      </p:pic>
      <p:pic>
        <p:nvPicPr>
          <p:cNvPr id="139" name="Picture 138">
            <a:extLst>
              <a:ext uri="{FF2B5EF4-FFF2-40B4-BE49-F238E27FC236}">
                <a16:creationId xmlns:a16="http://schemas.microsoft.com/office/drawing/2014/main" id="{0F7DB957-36E0-21FE-07D2-C084E46AD66D}"/>
              </a:ext>
            </a:extLst>
          </p:cNvPr>
          <p:cNvPicPr>
            <a:picLocks noChangeAspect="1"/>
          </p:cNvPicPr>
          <p:nvPr/>
        </p:nvPicPr>
        <p:blipFill>
          <a:blip r:embed="rId20"/>
          <a:stretch>
            <a:fillRect/>
          </a:stretch>
        </p:blipFill>
        <p:spPr>
          <a:xfrm>
            <a:off x="3254701" y="3528170"/>
            <a:ext cx="591363" cy="591363"/>
          </a:xfrm>
          <a:prstGeom prst="rect">
            <a:avLst/>
          </a:prstGeom>
        </p:spPr>
      </p:pic>
      <p:pic>
        <p:nvPicPr>
          <p:cNvPr id="143" name="Picture 142">
            <a:extLst>
              <a:ext uri="{FF2B5EF4-FFF2-40B4-BE49-F238E27FC236}">
                <a16:creationId xmlns:a16="http://schemas.microsoft.com/office/drawing/2014/main" id="{A2DED2B8-AE60-C857-652D-8A3F82CC098A}"/>
              </a:ext>
            </a:extLst>
          </p:cNvPr>
          <p:cNvPicPr>
            <a:picLocks noChangeAspect="1"/>
          </p:cNvPicPr>
          <p:nvPr/>
        </p:nvPicPr>
        <p:blipFill>
          <a:blip r:embed="rId21"/>
          <a:stretch>
            <a:fillRect/>
          </a:stretch>
        </p:blipFill>
        <p:spPr>
          <a:xfrm>
            <a:off x="4528231" y="3528170"/>
            <a:ext cx="591363" cy="591363"/>
          </a:xfrm>
          <a:prstGeom prst="rect">
            <a:avLst/>
          </a:prstGeom>
        </p:spPr>
      </p:pic>
      <p:pic>
        <p:nvPicPr>
          <p:cNvPr id="147" name="Picture 146">
            <a:extLst>
              <a:ext uri="{FF2B5EF4-FFF2-40B4-BE49-F238E27FC236}">
                <a16:creationId xmlns:a16="http://schemas.microsoft.com/office/drawing/2014/main" id="{AB9A3A20-879E-EE10-789D-5962218AE325}"/>
              </a:ext>
            </a:extLst>
          </p:cNvPr>
          <p:cNvPicPr>
            <a:picLocks noChangeAspect="1"/>
          </p:cNvPicPr>
          <p:nvPr/>
        </p:nvPicPr>
        <p:blipFill>
          <a:blip r:embed="rId22"/>
          <a:stretch>
            <a:fillRect/>
          </a:stretch>
        </p:blipFill>
        <p:spPr>
          <a:xfrm>
            <a:off x="5801759" y="3528170"/>
            <a:ext cx="591363" cy="591363"/>
          </a:xfrm>
          <a:prstGeom prst="rect">
            <a:avLst/>
          </a:prstGeom>
        </p:spPr>
      </p:pic>
      <p:pic>
        <p:nvPicPr>
          <p:cNvPr id="151" name="Picture 150">
            <a:extLst>
              <a:ext uri="{FF2B5EF4-FFF2-40B4-BE49-F238E27FC236}">
                <a16:creationId xmlns:a16="http://schemas.microsoft.com/office/drawing/2014/main" id="{264196F5-E7BE-B237-BF86-86E0806A2E8F}"/>
              </a:ext>
            </a:extLst>
          </p:cNvPr>
          <p:cNvPicPr>
            <a:picLocks noChangeAspect="1"/>
          </p:cNvPicPr>
          <p:nvPr/>
        </p:nvPicPr>
        <p:blipFill>
          <a:blip r:embed="rId23"/>
          <a:stretch>
            <a:fillRect/>
          </a:stretch>
        </p:blipFill>
        <p:spPr>
          <a:xfrm>
            <a:off x="7078337" y="3528170"/>
            <a:ext cx="585267" cy="591363"/>
          </a:xfrm>
          <a:prstGeom prst="rect">
            <a:avLst/>
          </a:prstGeom>
        </p:spPr>
      </p:pic>
      <p:pic>
        <p:nvPicPr>
          <p:cNvPr id="153" name="Picture 152">
            <a:extLst>
              <a:ext uri="{FF2B5EF4-FFF2-40B4-BE49-F238E27FC236}">
                <a16:creationId xmlns:a16="http://schemas.microsoft.com/office/drawing/2014/main" id="{BEA89DC9-4833-DF75-A28A-074A76DCCFD0}"/>
              </a:ext>
            </a:extLst>
          </p:cNvPr>
          <p:cNvPicPr>
            <a:picLocks noChangeAspect="1"/>
          </p:cNvPicPr>
          <p:nvPr/>
        </p:nvPicPr>
        <p:blipFill>
          <a:blip r:embed="rId24"/>
          <a:stretch>
            <a:fillRect/>
          </a:stretch>
        </p:blipFill>
        <p:spPr>
          <a:xfrm>
            <a:off x="8351865" y="3528170"/>
            <a:ext cx="585267" cy="591363"/>
          </a:xfrm>
          <a:prstGeom prst="rect">
            <a:avLst/>
          </a:prstGeom>
        </p:spPr>
      </p:pic>
      <p:pic>
        <p:nvPicPr>
          <p:cNvPr id="156" name="Picture 155">
            <a:extLst>
              <a:ext uri="{FF2B5EF4-FFF2-40B4-BE49-F238E27FC236}">
                <a16:creationId xmlns:a16="http://schemas.microsoft.com/office/drawing/2014/main" id="{884D8F50-DD00-1F6E-56F2-5A26ACB32C69}"/>
              </a:ext>
            </a:extLst>
          </p:cNvPr>
          <p:cNvPicPr>
            <a:picLocks noChangeAspect="1"/>
          </p:cNvPicPr>
          <p:nvPr/>
        </p:nvPicPr>
        <p:blipFill>
          <a:blip r:embed="rId25"/>
          <a:stretch>
            <a:fillRect/>
          </a:stretch>
        </p:blipFill>
        <p:spPr>
          <a:xfrm>
            <a:off x="9527570" y="3528170"/>
            <a:ext cx="585267" cy="591363"/>
          </a:xfrm>
          <a:prstGeom prst="rect">
            <a:avLst/>
          </a:prstGeom>
        </p:spPr>
      </p:pic>
      <p:pic>
        <p:nvPicPr>
          <p:cNvPr id="160" name="Picture 159">
            <a:extLst>
              <a:ext uri="{FF2B5EF4-FFF2-40B4-BE49-F238E27FC236}">
                <a16:creationId xmlns:a16="http://schemas.microsoft.com/office/drawing/2014/main" id="{DCE7D15F-A87F-76A7-FD85-8E8F2303FFC8}"/>
              </a:ext>
            </a:extLst>
          </p:cNvPr>
          <p:cNvPicPr>
            <a:picLocks noChangeAspect="1"/>
          </p:cNvPicPr>
          <p:nvPr/>
        </p:nvPicPr>
        <p:blipFill>
          <a:blip r:embed="rId26"/>
          <a:stretch>
            <a:fillRect/>
          </a:stretch>
        </p:blipFill>
        <p:spPr>
          <a:xfrm>
            <a:off x="10733615" y="3528170"/>
            <a:ext cx="591363" cy="591363"/>
          </a:xfrm>
          <a:prstGeom prst="rect">
            <a:avLst/>
          </a:prstGeom>
        </p:spPr>
      </p:pic>
      <p:pic>
        <p:nvPicPr>
          <p:cNvPr id="163" name="Picture 162">
            <a:extLst>
              <a:ext uri="{FF2B5EF4-FFF2-40B4-BE49-F238E27FC236}">
                <a16:creationId xmlns:a16="http://schemas.microsoft.com/office/drawing/2014/main" id="{67CC38AA-4DD1-8438-981B-238D34BE3542}"/>
              </a:ext>
            </a:extLst>
          </p:cNvPr>
          <p:cNvPicPr>
            <a:picLocks noChangeAspect="1"/>
          </p:cNvPicPr>
          <p:nvPr/>
        </p:nvPicPr>
        <p:blipFill>
          <a:blip r:embed="rId27"/>
          <a:stretch>
            <a:fillRect/>
          </a:stretch>
        </p:blipFill>
        <p:spPr>
          <a:xfrm>
            <a:off x="707644" y="4376003"/>
            <a:ext cx="591363" cy="591363"/>
          </a:xfrm>
          <a:prstGeom prst="rect">
            <a:avLst/>
          </a:prstGeom>
        </p:spPr>
      </p:pic>
      <p:pic>
        <p:nvPicPr>
          <p:cNvPr id="166" name="Picture 165">
            <a:extLst>
              <a:ext uri="{FF2B5EF4-FFF2-40B4-BE49-F238E27FC236}">
                <a16:creationId xmlns:a16="http://schemas.microsoft.com/office/drawing/2014/main" id="{6D22315E-A40F-F149-95E2-2C9CDCE957E4}"/>
              </a:ext>
            </a:extLst>
          </p:cNvPr>
          <p:cNvPicPr>
            <a:picLocks noChangeAspect="1"/>
          </p:cNvPicPr>
          <p:nvPr/>
        </p:nvPicPr>
        <p:blipFill>
          <a:blip r:embed="rId28"/>
          <a:stretch>
            <a:fillRect/>
          </a:stretch>
        </p:blipFill>
        <p:spPr>
          <a:xfrm>
            <a:off x="1981172" y="4376003"/>
            <a:ext cx="591363" cy="591363"/>
          </a:xfrm>
          <a:prstGeom prst="rect">
            <a:avLst/>
          </a:prstGeom>
        </p:spPr>
      </p:pic>
      <p:pic>
        <p:nvPicPr>
          <p:cNvPr id="170" name="Picture 169">
            <a:extLst>
              <a:ext uri="{FF2B5EF4-FFF2-40B4-BE49-F238E27FC236}">
                <a16:creationId xmlns:a16="http://schemas.microsoft.com/office/drawing/2014/main" id="{4E861D60-A711-A2F0-0DAE-A60944BEB0B8}"/>
              </a:ext>
            </a:extLst>
          </p:cNvPr>
          <p:cNvPicPr>
            <a:picLocks noChangeAspect="1"/>
          </p:cNvPicPr>
          <p:nvPr/>
        </p:nvPicPr>
        <p:blipFill>
          <a:blip r:embed="rId29"/>
          <a:stretch>
            <a:fillRect/>
          </a:stretch>
        </p:blipFill>
        <p:spPr>
          <a:xfrm>
            <a:off x="3254701" y="4376003"/>
            <a:ext cx="591363" cy="591363"/>
          </a:xfrm>
          <a:prstGeom prst="rect">
            <a:avLst/>
          </a:prstGeom>
        </p:spPr>
      </p:pic>
      <p:pic>
        <p:nvPicPr>
          <p:cNvPr id="174" name="Picture 173">
            <a:extLst>
              <a:ext uri="{FF2B5EF4-FFF2-40B4-BE49-F238E27FC236}">
                <a16:creationId xmlns:a16="http://schemas.microsoft.com/office/drawing/2014/main" id="{92211E48-E1B5-3750-019F-5BDE0979BC80}"/>
              </a:ext>
            </a:extLst>
          </p:cNvPr>
          <p:cNvPicPr>
            <a:picLocks noChangeAspect="1"/>
          </p:cNvPicPr>
          <p:nvPr/>
        </p:nvPicPr>
        <p:blipFill>
          <a:blip r:embed="rId30"/>
          <a:stretch>
            <a:fillRect/>
          </a:stretch>
        </p:blipFill>
        <p:spPr>
          <a:xfrm>
            <a:off x="4528231" y="4376003"/>
            <a:ext cx="591363" cy="591363"/>
          </a:xfrm>
          <a:prstGeom prst="rect">
            <a:avLst/>
          </a:prstGeom>
        </p:spPr>
      </p:pic>
      <p:pic>
        <p:nvPicPr>
          <p:cNvPr id="177" name="Picture 176">
            <a:extLst>
              <a:ext uri="{FF2B5EF4-FFF2-40B4-BE49-F238E27FC236}">
                <a16:creationId xmlns:a16="http://schemas.microsoft.com/office/drawing/2014/main" id="{E8DF56D2-88A1-D717-5D20-FEA1637C736F}"/>
              </a:ext>
            </a:extLst>
          </p:cNvPr>
          <p:cNvPicPr>
            <a:picLocks noChangeAspect="1"/>
          </p:cNvPicPr>
          <p:nvPr/>
        </p:nvPicPr>
        <p:blipFill>
          <a:blip r:embed="rId31"/>
          <a:stretch>
            <a:fillRect/>
          </a:stretch>
        </p:blipFill>
        <p:spPr>
          <a:xfrm>
            <a:off x="5801759" y="4376003"/>
            <a:ext cx="591363" cy="591363"/>
          </a:xfrm>
          <a:prstGeom prst="rect">
            <a:avLst/>
          </a:prstGeom>
        </p:spPr>
      </p:pic>
      <p:pic>
        <p:nvPicPr>
          <p:cNvPr id="179" name="Picture 178">
            <a:extLst>
              <a:ext uri="{FF2B5EF4-FFF2-40B4-BE49-F238E27FC236}">
                <a16:creationId xmlns:a16="http://schemas.microsoft.com/office/drawing/2014/main" id="{E977EB29-6BC5-1A10-59A2-0C557281F40C}"/>
              </a:ext>
            </a:extLst>
          </p:cNvPr>
          <p:cNvPicPr>
            <a:picLocks noChangeAspect="1"/>
          </p:cNvPicPr>
          <p:nvPr/>
        </p:nvPicPr>
        <p:blipFill>
          <a:blip r:embed="rId32"/>
          <a:stretch>
            <a:fillRect/>
          </a:stretch>
        </p:blipFill>
        <p:spPr>
          <a:xfrm>
            <a:off x="7078337" y="4376003"/>
            <a:ext cx="585267" cy="591363"/>
          </a:xfrm>
          <a:prstGeom prst="rect">
            <a:avLst/>
          </a:prstGeom>
        </p:spPr>
      </p:pic>
      <p:pic>
        <p:nvPicPr>
          <p:cNvPr id="181" name="Picture 180">
            <a:extLst>
              <a:ext uri="{FF2B5EF4-FFF2-40B4-BE49-F238E27FC236}">
                <a16:creationId xmlns:a16="http://schemas.microsoft.com/office/drawing/2014/main" id="{18EE2DEC-5077-DE0F-B39F-317F9846C71C}"/>
              </a:ext>
            </a:extLst>
          </p:cNvPr>
          <p:cNvPicPr>
            <a:picLocks noChangeAspect="1"/>
          </p:cNvPicPr>
          <p:nvPr/>
        </p:nvPicPr>
        <p:blipFill>
          <a:blip r:embed="rId33"/>
          <a:stretch>
            <a:fillRect/>
          </a:stretch>
        </p:blipFill>
        <p:spPr>
          <a:xfrm>
            <a:off x="8351865" y="4376003"/>
            <a:ext cx="585267" cy="591363"/>
          </a:xfrm>
          <a:prstGeom prst="rect">
            <a:avLst/>
          </a:prstGeom>
        </p:spPr>
      </p:pic>
      <p:pic>
        <p:nvPicPr>
          <p:cNvPr id="183" name="Picture 182">
            <a:extLst>
              <a:ext uri="{FF2B5EF4-FFF2-40B4-BE49-F238E27FC236}">
                <a16:creationId xmlns:a16="http://schemas.microsoft.com/office/drawing/2014/main" id="{E36776A9-3448-03AA-EEBA-8CC75DC7616F}"/>
              </a:ext>
            </a:extLst>
          </p:cNvPr>
          <p:cNvPicPr>
            <a:picLocks noChangeAspect="1"/>
          </p:cNvPicPr>
          <p:nvPr/>
        </p:nvPicPr>
        <p:blipFill>
          <a:blip r:embed="rId34"/>
          <a:stretch>
            <a:fillRect/>
          </a:stretch>
        </p:blipFill>
        <p:spPr>
          <a:xfrm>
            <a:off x="9527570" y="4376003"/>
            <a:ext cx="585267" cy="591363"/>
          </a:xfrm>
          <a:prstGeom prst="rect">
            <a:avLst/>
          </a:prstGeom>
        </p:spPr>
      </p:pic>
      <p:pic>
        <p:nvPicPr>
          <p:cNvPr id="185" name="Picture 184">
            <a:extLst>
              <a:ext uri="{FF2B5EF4-FFF2-40B4-BE49-F238E27FC236}">
                <a16:creationId xmlns:a16="http://schemas.microsoft.com/office/drawing/2014/main" id="{ED0D5224-7044-C462-334B-F336F08A76E4}"/>
              </a:ext>
            </a:extLst>
          </p:cNvPr>
          <p:cNvPicPr>
            <a:picLocks noChangeAspect="1"/>
          </p:cNvPicPr>
          <p:nvPr/>
        </p:nvPicPr>
        <p:blipFill>
          <a:blip r:embed="rId35"/>
          <a:stretch>
            <a:fillRect/>
          </a:stretch>
        </p:blipFill>
        <p:spPr>
          <a:xfrm>
            <a:off x="707644" y="5223837"/>
            <a:ext cx="591363" cy="591363"/>
          </a:xfrm>
          <a:prstGeom prst="rect">
            <a:avLst/>
          </a:prstGeom>
        </p:spPr>
      </p:pic>
      <p:pic>
        <p:nvPicPr>
          <p:cNvPr id="187" name="Picture 186">
            <a:extLst>
              <a:ext uri="{FF2B5EF4-FFF2-40B4-BE49-F238E27FC236}">
                <a16:creationId xmlns:a16="http://schemas.microsoft.com/office/drawing/2014/main" id="{2E4F31DE-CD5C-7487-4AF4-1D388CF25977}"/>
              </a:ext>
            </a:extLst>
          </p:cNvPr>
          <p:cNvPicPr>
            <a:picLocks noChangeAspect="1"/>
          </p:cNvPicPr>
          <p:nvPr/>
        </p:nvPicPr>
        <p:blipFill>
          <a:blip r:embed="rId36"/>
          <a:stretch>
            <a:fillRect/>
          </a:stretch>
        </p:blipFill>
        <p:spPr>
          <a:xfrm>
            <a:off x="1981172" y="5223837"/>
            <a:ext cx="591363" cy="591363"/>
          </a:xfrm>
          <a:prstGeom prst="rect">
            <a:avLst/>
          </a:prstGeom>
        </p:spPr>
      </p:pic>
      <p:pic>
        <p:nvPicPr>
          <p:cNvPr id="189" name="Picture 188">
            <a:extLst>
              <a:ext uri="{FF2B5EF4-FFF2-40B4-BE49-F238E27FC236}">
                <a16:creationId xmlns:a16="http://schemas.microsoft.com/office/drawing/2014/main" id="{AD880A4B-B374-D12E-5025-000DB753C0BA}"/>
              </a:ext>
            </a:extLst>
          </p:cNvPr>
          <p:cNvPicPr>
            <a:picLocks noChangeAspect="1"/>
          </p:cNvPicPr>
          <p:nvPr/>
        </p:nvPicPr>
        <p:blipFill>
          <a:blip r:embed="rId37"/>
          <a:stretch>
            <a:fillRect/>
          </a:stretch>
        </p:blipFill>
        <p:spPr>
          <a:xfrm>
            <a:off x="3254701" y="5223837"/>
            <a:ext cx="591363" cy="591363"/>
          </a:xfrm>
          <a:prstGeom prst="rect">
            <a:avLst/>
          </a:prstGeom>
        </p:spPr>
      </p:pic>
      <p:pic>
        <p:nvPicPr>
          <p:cNvPr id="191" name="Picture 190">
            <a:extLst>
              <a:ext uri="{FF2B5EF4-FFF2-40B4-BE49-F238E27FC236}">
                <a16:creationId xmlns:a16="http://schemas.microsoft.com/office/drawing/2014/main" id="{C699227B-69E5-7AD9-F185-A54A9C930FC8}"/>
              </a:ext>
            </a:extLst>
          </p:cNvPr>
          <p:cNvPicPr>
            <a:picLocks noChangeAspect="1"/>
          </p:cNvPicPr>
          <p:nvPr/>
        </p:nvPicPr>
        <p:blipFill>
          <a:blip r:embed="rId38"/>
          <a:stretch>
            <a:fillRect/>
          </a:stretch>
        </p:blipFill>
        <p:spPr>
          <a:xfrm>
            <a:off x="4528231" y="5223837"/>
            <a:ext cx="591363" cy="591363"/>
          </a:xfrm>
          <a:prstGeom prst="rect">
            <a:avLst/>
          </a:prstGeom>
        </p:spPr>
      </p:pic>
      <p:pic>
        <p:nvPicPr>
          <p:cNvPr id="193" name="Picture 192">
            <a:extLst>
              <a:ext uri="{FF2B5EF4-FFF2-40B4-BE49-F238E27FC236}">
                <a16:creationId xmlns:a16="http://schemas.microsoft.com/office/drawing/2014/main" id="{ADB7B413-C740-26E6-92BB-A6A3C15677CF}"/>
              </a:ext>
            </a:extLst>
          </p:cNvPr>
          <p:cNvPicPr>
            <a:picLocks noChangeAspect="1"/>
          </p:cNvPicPr>
          <p:nvPr/>
        </p:nvPicPr>
        <p:blipFill>
          <a:blip r:embed="rId39"/>
          <a:stretch>
            <a:fillRect/>
          </a:stretch>
        </p:blipFill>
        <p:spPr>
          <a:xfrm>
            <a:off x="5801759" y="5223837"/>
            <a:ext cx="591363" cy="591363"/>
          </a:xfrm>
          <a:prstGeom prst="rect">
            <a:avLst/>
          </a:prstGeom>
        </p:spPr>
      </p:pic>
      <p:pic>
        <p:nvPicPr>
          <p:cNvPr id="195" name="Picture 194">
            <a:extLst>
              <a:ext uri="{FF2B5EF4-FFF2-40B4-BE49-F238E27FC236}">
                <a16:creationId xmlns:a16="http://schemas.microsoft.com/office/drawing/2014/main" id="{1AAD1A21-2C37-A979-EDCD-3F0FE8BFAB22}"/>
              </a:ext>
            </a:extLst>
          </p:cNvPr>
          <p:cNvPicPr>
            <a:picLocks noChangeAspect="1"/>
          </p:cNvPicPr>
          <p:nvPr/>
        </p:nvPicPr>
        <p:blipFill>
          <a:blip r:embed="rId40"/>
          <a:stretch>
            <a:fillRect/>
          </a:stretch>
        </p:blipFill>
        <p:spPr>
          <a:xfrm>
            <a:off x="7078337" y="5223837"/>
            <a:ext cx="585267" cy="591363"/>
          </a:xfrm>
          <a:prstGeom prst="rect">
            <a:avLst/>
          </a:prstGeom>
        </p:spPr>
      </p:pic>
      <p:pic>
        <p:nvPicPr>
          <p:cNvPr id="197" name="Picture 196">
            <a:extLst>
              <a:ext uri="{FF2B5EF4-FFF2-40B4-BE49-F238E27FC236}">
                <a16:creationId xmlns:a16="http://schemas.microsoft.com/office/drawing/2014/main" id="{F8809860-BE61-28F5-4726-35F9993BFCA8}"/>
              </a:ext>
            </a:extLst>
          </p:cNvPr>
          <p:cNvPicPr>
            <a:picLocks noChangeAspect="1"/>
          </p:cNvPicPr>
          <p:nvPr/>
        </p:nvPicPr>
        <p:blipFill>
          <a:blip r:embed="rId41"/>
          <a:stretch>
            <a:fillRect/>
          </a:stretch>
        </p:blipFill>
        <p:spPr>
          <a:xfrm>
            <a:off x="8351865" y="5223837"/>
            <a:ext cx="585267" cy="591363"/>
          </a:xfrm>
          <a:prstGeom prst="rect">
            <a:avLst/>
          </a:prstGeom>
        </p:spPr>
      </p:pic>
      <p:pic>
        <p:nvPicPr>
          <p:cNvPr id="13" name="Picture 12">
            <a:extLst>
              <a:ext uri="{FF2B5EF4-FFF2-40B4-BE49-F238E27FC236}">
                <a16:creationId xmlns:a16="http://schemas.microsoft.com/office/drawing/2014/main" id="{FE7C2188-E381-92E3-E570-ADA7F54958F0}"/>
              </a:ext>
            </a:extLst>
          </p:cNvPr>
          <p:cNvPicPr>
            <a:picLocks noChangeAspect="1"/>
          </p:cNvPicPr>
          <p:nvPr/>
        </p:nvPicPr>
        <p:blipFill>
          <a:blip r:embed="rId42"/>
          <a:stretch>
            <a:fillRect/>
          </a:stretch>
        </p:blipFill>
        <p:spPr>
          <a:xfrm>
            <a:off x="1956379" y="1835550"/>
            <a:ext cx="591363" cy="585267"/>
          </a:xfrm>
          <a:prstGeom prst="rect">
            <a:avLst/>
          </a:prstGeom>
        </p:spPr>
      </p:pic>
      <p:pic>
        <p:nvPicPr>
          <p:cNvPr id="11" name="Picture 10">
            <a:extLst>
              <a:ext uri="{FF2B5EF4-FFF2-40B4-BE49-F238E27FC236}">
                <a16:creationId xmlns:a16="http://schemas.microsoft.com/office/drawing/2014/main" id="{39B13300-0001-2CE5-371C-50E3FA8E673D}"/>
              </a:ext>
            </a:extLst>
          </p:cNvPr>
          <p:cNvPicPr>
            <a:picLocks noChangeAspect="1"/>
          </p:cNvPicPr>
          <p:nvPr/>
        </p:nvPicPr>
        <p:blipFill>
          <a:blip r:embed="rId43"/>
          <a:stretch>
            <a:fillRect/>
          </a:stretch>
        </p:blipFill>
        <p:spPr>
          <a:xfrm>
            <a:off x="755269" y="1835550"/>
            <a:ext cx="591363" cy="585267"/>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a:t>Icons (</a:t>
            </a:r>
            <a:r>
              <a:rPr lang="en-GB" err="1"/>
              <a:t>Color</a:t>
            </a:r>
            <a:r>
              <a:rPr lang="en-GB"/>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43</a:t>
            </a:fld>
            <a:endParaRPr lang="en-GB"/>
          </a:p>
        </p:txBody>
      </p:sp>
    </p:spTree>
    <p:extLst>
      <p:ext uri="{BB962C8B-B14F-4D97-AF65-F5344CB8AC3E}">
        <p14:creationId xmlns:p14="http://schemas.microsoft.com/office/powerpoint/2010/main" val="3265266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964-0545-250D-86C2-2BA455ABBB1B}"/>
              </a:ext>
            </a:extLst>
          </p:cNvPr>
          <p:cNvPicPr>
            <a:picLocks noChangeAspect="1"/>
          </p:cNvPicPr>
          <p:nvPr/>
        </p:nvPicPr>
        <p:blipFill>
          <a:blip r:embed="rId2"/>
          <a:stretch>
            <a:fillRect/>
          </a:stretch>
        </p:blipFill>
        <p:spPr>
          <a:xfrm>
            <a:off x="682851" y="1835550"/>
            <a:ext cx="591363" cy="585267"/>
          </a:xfrm>
          <a:prstGeom prst="rect">
            <a:avLst/>
          </a:prstGeom>
        </p:spPr>
      </p:pic>
      <p:pic>
        <p:nvPicPr>
          <p:cNvPr id="11" name="Picture 10">
            <a:extLst>
              <a:ext uri="{FF2B5EF4-FFF2-40B4-BE49-F238E27FC236}">
                <a16:creationId xmlns:a16="http://schemas.microsoft.com/office/drawing/2014/main" id="{1DD012D1-1272-780C-A40F-D65F03CC77E7}"/>
              </a:ext>
            </a:extLst>
          </p:cNvPr>
          <p:cNvPicPr>
            <a:picLocks noChangeAspect="1"/>
          </p:cNvPicPr>
          <p:nvPr/>
        </p:nvPicPr>
        <p:blipFill>
          <a:blip r:embed="rId3"/>
          <a:stretch>
            <a:fillRect/>
          </a:stretch>
        </p:blipFill>
        <p:spPr>
          <a:xfrm>
            <a:off x="1931586" y="1835550"/>
            <a:ext cx="591363" cy="585267"/>
          </a:xfrm>
          <a:prstGeom prst="rect">
            <a:avLst/>
          </a:prstGeom>
        </p:spPr>
      </p:pic>
      <p:pic>
        <p:nvPicPr>
          <p:cNvPr id="14" name="Picture 13">
            <a:extLst>
              <a:ext uri="{FF2B5EF4-FFF2-40B4-BE49-F238E27FC236}">
                <a16:creationId xmlns:a16="http://schemas.microsoft.com/office/drawing/2014/main" id="{1A8144CD-BA21-868B-30C7-EB8C4C9D120C}"/>
              </a:ext>
            </a:extLst>
          </p:cNvPr>
          <p:cNvPicPr>
            <a:picLocks noChangeAspect="1"/>
          </p:cNvPicPr>
          <p:nvPr/>
        </p:nvPicPr>
        <p:blipFill>
          <a:blip r:embed="rId4"/>
          <a:stretch>
            <a:fillRect/>
          </a:stretch>
        </p:blipFill>
        <p:spPr>
          <a:xfrm>
            <a:off x="3205113" y="1835550"/>
            <a:ext cx="591363" cy="585267"/>
          </a:xfrm>
          <a:prstGeom prst="rect">
            <a:avLst/>
          </a:prstGeom>
        </p:spPr>
      </p:pic>
      <p:pic>
        <p:nvPicPr>
          <p:cNvPr id="16" name="Picture 15">
            <a:extLst>
              <a:ext uri="{FF2B5EF4-FFF2-40B4-BE49-F238E27FC236}">
                <a16:creationId xmlns:a16="http://schemas.microsoft.com/office/drawing/2014/main" id="{3BD71FDF-14C3-DF13-9B06-672DFA23FFFE}"/>
              </a:ext>
            </a:extLst>
          </p:cNvPr>
          <p:cNvPicPr>
            <a:picLocks noChangeAspect="1"/>
          </p:cNvPicPr>
          <p:nvPr/>
        </p:nvPicPr>
        <p:blipFill>
          <a:blip r:embed="rId5"/>
          <a:stretch>
            <a:fillRect/>
          </a:stretch>
        </p:blipFill>
        <p:spPr>
          <a:xfrm>
            <a:off x="4408660" y="1835550"/>
            <a:ext cx="585267" cy="585267"/>
          </a:xfrm>
          <a:prstGeom prst="rect">
            <a:avLst/>
          </a:prstGeom>
        </p:spPr>
      </p:pic>
      <p:pic>
        <p:nvPicPr>
          <p:cNvPr id="19" name="Picture 18">
            <a:extLst>
              <a:ext uri="{FF2B5EF4-FFF2-40B4-BE49-F238E27FC236}">
                <a16:creationId xmlns:a16="http://schemas.microsoft.com/office/drawing/2014/main" id="{DF54DFD7-B6DC-7662-0250-427F0D48B506}"/>
              </a:ext>
            </a:extLst>
          </p:cNvPr>
          <p:cNvPicPr>
            <a:picLocks noChangeAspect="1"/>
          </p:cNvPicPr>
          <p:nvPr/>
        </p:nvPicPr>
        <p:blipFill>
          <a:blip r:embed="rId6"/>
          <a:stretch>
            <a:fillRect/>
          </a:stretch>
        </p:blipFill>
        <p:spPr>
          <a:xfrm>
            <a:off x="682851" y="2683383"/>
            <a:ext cx="591363" cy="585267"/>
          </a:xfrm>
          <a:prstGeom prst="rect">
            <a:avLst/>
          </a:prstGeom>
        </p:spPr>
      </p:pic>
      <p:pic>
        <p:nvPicPr>
          <p:cNvPr id="23" name="Picture 22">
            <a:extLst>
              <a:ext uri="{FF2B5EF4-FFF2-40B4-BE49-F238E27FC236}">
                <a16:creationId xmlns:a16="http://schemas.microsoft.com/office/drawing/2014/main" id="{A0ED2C22-D50F-3FF4-FCC7-8018E24EB434}"/>
              </a:ext>
            </a:extLst>
          </p:cNvPr>
          <p:cNvPicPr>
            <a:picLocks noChangeAspect="1"/>
          </p:cNvPicPr>
          <p:nvPr/>
        </p:nvPicPr>
        <p:blipFill>
          <a:blip r:embed="rId7"/>
          <a:stretch>
            <a:fillRect/>
          </a:stretch>
        </p:blipFill>
        <p:spPr>
          <a:xfrm>
            <a:off x="1931586" y="2683383"/>
            <a:ext cx="591363" cy="585267"/>
          </a:xfrm>
          <a:prstGeom prst="rect">
            <a:avLst/>
          </a:prstGeom>
        </p:spPr>
      </p:pic>
      <p:pic>
        <p:nvPicPr>
          <p:cNvPr id="26" name="Picture 25">
            <a:extLst>
              <a:ext uri="{FF2B5EF4-FFF2-40B4-BE49-F238E27FC236}">
                <a16:creationId xmlns:a16="http://schemas.microsoft.com/office/drawing/2014/main" id="{CC054184-3DC4-6224-6DE5-F99DFC846A82}"/>
              </a:ext>
            </a:extLst>
          </p:cNvPr>
          <p:cNvPicPr>
            <a:picLocks noChangeAspect="1"/>
          </p:cNvPicPr>
          <p:nvPr/>
        </p:nvPicPr>
        <p:blipFill>
          <a:blip r:embed="rId8"/>
          <a:stretch>
            <a:fillRect/>
          </a:stretch>
        </p:blipFill>
        <p:spPr>
          <a:xfrm>
            <a:off x="3205113" y="2683383"/>
            <a:ext cx="591363" cy="585267"/>
          </a:xfrm>
          <a:prstGeom prst="rect">
            <a:avLst/>
          </a:prstGeom>
        </p:spPr>
      </p:pic>
      <p:pic>
        <p:nvPicPr>
          <p:cNvPr id="30" name="Picture 29">
            <a:extLst>
              <a:ext uri="{FF2B5EF4-FFF2-40B4-BE49-F238E27FC236}">
                <a16:creationId xmlns:a16="http://schemas.microsoft.com/office/drawing/2014/main" id="{5C2B1651-FE96-0479-214E-990671ED3562}"/>
              </a:ext>
            </a:extLst>
          </p:cNvPr>
          <p:cNvPicPr>
            <a:picLocks noChangeAspect="1"/>
          </p:cNvPicPr>
          <p:nvPr/>
        </p:nvPicPr>
        <p:blipFill>
          <a:blip r:embed="rId9"/>
          <a:stretch>
            <a:fillRect/>
          </a:stretch>
        </p:blipFill>
        <p:spPr>
          <a:xfrm>
            <a:off x="4408660" y="2683383"/>
            <a:ext cx="585267" cy="585267"/>
          </a:xfrm>
          <a:prstGeom prst="rect">
            <a:avLst/>
          </a:prstGeom>
        </p:spPr>
      </p:pic>
      <p:pic>
        <p:nvPicPr>
          <p:cNvPr id="33" name="Picture 32">
            <a:extLst>
              <a:ext uri="{FF2B5EF4-FFF2-40B4-BE49-F238E27FC236}">
                <a16:creationId xmlns:a16="http://schemas.microsoft.com/office/drawing/2014/main" id="{807D5B7C-E96F-6B50-1829-80D677010A01}"/>
              </a:ext>
            </a:extLst>
          </p:cNvPr>
          <p:cNvPicPr>
            <a:picLocks noChangeAspect="1"/>
          </p:cNvPicPr>
          <p:nvPr/>
        </p:nvPicPr>
        <p:blipFill>
          <a:blip r:embed="rId10"/>
          <a:stretch>
            <a:fillRect/>
          </a:stretch>
        </p:blipFill>
        <p:spPr>
          <a:xfrm>
            <a:off x="682851" y="3528170"/>
            <a:ext cx="591363" cy="591363"/>
          </a:xfrm>
          <a:prstGeom prst="rect">
            <a:avLst/>
          </a:prstGeom>
        </p:spPr>
      </p:pic>
      <p:pic>
        <p:nvPicPr>
          <p:cNvPr id="38" name="Picture 37">
            <a:extLst>
              <a:ext uri="{FF2B5EF4-FFF2-40B4-BE49-F238E27FC236}">
                <a16:creationId xmlns:a16="http://schemas.microsoft.com/office/drawing/2014/main" id="{3B5A2281-89BA-E213-8E1F-53708B15118B}"/>
              </a:ext>
            </a:extLst>
          </p:cNvPr>
          <p:cNvPicPr>
            <a:picLocks noChangeAspect="1"/>
          </p:cNvPicPr>
          <p:nvPr/>
        </p:nvPicPr>
        <p:blipFill>
          <a:blip r:embed="rId11"/>
          <a:stretch>
            <a:fillRect/>
          </a:stretch>
        </p:blipFill>
        <p:spPr>
          <a:xfrm>
            <a:off x="1931586" y="3528170"/>
            <a:ext cx="591363" cy="591363"/>
          </a:xfrm>
          <a:prstGeom prst="rect">
            <a:avLst/>
          </a:prstGeom>
        </p:spPr>
      </p:pic>
      <p:pic>
        <p:nvPicPr>
          <p:cNvPr id="42" name="Picture 41">
            <a:extLst>
              <a:ext uri="{FF2B5EF4-FFF2-40B4-BE49-F238E27FC236}">
                <a16:creationId xmlns:a16="http://schemas.microsoft.com/office/drawing/2014/main" id="{0E3A63AC-F566-E74D-1D1C-CBA518265A13}"/>
              </a:ext>
            </a:extLst>
          </p:cNvPr>
          <p:cNvPicPr>
            <a:picLocks noChangeAspect="1"/>
          </p:cNvPicPr>
          <p:nvPr/>
        </p:nvPicPr>
        <p:blipFill>
          <a:blip r:embed="rId12"/>
          <a:stretch>
            <a:fillRect/>
          </a:stretch>
        </p:blipFill>
        <p:spPr>
          <a:xfrm>
            <a:off x="3205113" y="3528170"/>
            <a:ext cx="591363" cy="591363"/>
          </a:xfrm>
          <a:prstGeom prst="rect">
            <a:avLst/>
          </a:prstGeom>
        </p:spPr>
      </p:pic>
      <p:pic>
        <p:nvPicPr>
          <p:cNvPr id="44" name="Picture 43">
            <a:extLst>
              <a:ext uri="{FF2B5EF4-FFF2-40B4-BE49-F238E27FC236}">
                <a16:creationId xmlns:a16="http://schemas.microsoft.com/office/drawing/2014/main" id="{2AFB69F2-7565-94DD-D0CC-41846BF08395}"/>
              </a:ext>
            </a:extLst>
          </p:cNvPr>
          <p:cNvPicPr>
            <a:picLocks noChangeAspect="1"/>
          </p:cNvPicPr>
          <p:nvPr/>
        </p:nvPicPr>
        <p:blipFill>
          <a:blip r:embed="rId13"/>
          <a:stretch>
            <a:fillRect/>
          </a:stretch>
        </p:blipFill>
        <p:spPr>
          <a:xfrm>
            <a:off x="4408660" y="3528170"/>
            <a:ext cx="585267" cy="591363"/>
          </a:xfrm>
          <a:prstGeom prst="rect">
            <a:avLst/>
          </a:prstGeom>
        </p:spPr>
      </p:pic>
      <p:pic>
        <p:nvPicPr>
          <p:cNvPr id="48" name="Picture 47">
            <a:extLst>
              <a:ext uri="{FF2B5EF4-FFF2-40B4-BE49-F238E27FC236}">
                <a16:creationId xmlns:a16="http://schemas.microsoft.com/office/drawing/2014/main" id="{D31E82F2-CDD6-3727-EE00-12242E381FA8}"/>
              </a:ext>
            </a:extLst>
          </p:cNvPr>
          <p:cNvPicPr>
            <a:picLocks noChangeAspect="1"/>
          </p:cNvPicPr>
          <p:nvPr/>
        </p:nvPicPr>
        <p:blipFill>
          <a:blip r:embed="rId14"/>
          <a:stretch>
            <a:fillRect/>
          </a:stretch>
        </p:blipFill>
        <p:spPr>
          <a:xfrm>
            <a:off x="682851" y="4376003"/>
            <a:ext cx="591363" cy="591363"/>
          </a:xfrm>
          <a:prstGeom prst="rect">
            <a:avLst/>
          </a:prstGeom>
        </p:spPr>
      </p:pic>
      <p:pic>
        <p:nvPicPr>
          <p:cNvPr id="52" name="Picture 51">
            <a:extLst>
              <a:ext uri="{FF2B5EF4-FFF2-40B4-BE49-F238E27FC236}">
                <a16:creationId xmlns:a16="http://schemas.microsoft.com/office/drawing/2014/main" id="{B6230ED4-43BD-C8FD-10F4-EAEB42E33346}"/>
              </a:ext>
            </a:extLst>
          </p:cNvPr>
          <p:cNvPicPr>
            <a:picLocks noChangeAspect="1"/>
          </p:cNvPicPr>
          <p:nvPr/>
        </p:nvPicPr>
        <p:blipFill>
          <a:blip r:embed="rId15"/>
          <a:stretch>
            <a:fillRect/>
          </a:stretch>
        </p:blipFill>
        <p:spPr>
          <a:xfrm>
            <a:off x="6344876" y="1835550"/>
            <a:ext cx="585267" cy="585267"/>
          </a:xfrm>
          <a:prstGeom prst="rect">
            <a:avLst/>
          </a:prstGeom>
        </p:spPr>
      </p:pic>
      <p:pic>
        <p:nvPicPr>
          <p:cNvPr id="56" name="Picture 55">
            <a:extLst>
              <a:ext uri="{FF2B5EF4-FFF2-40B4-BE49-F238E27FC236}">
                <a16:creationId xmlns:a16="http://schemas.microsoft.com/office/drawing/2014/main" id="{2780F515-7F6A-1E12-35D4-B4B5C7933782}"/>
              </a:ext>
            </a:extLst>
          </p:cNvPr>
          <p:cNvPicPr>
            <a:picLocks noChangeAspect="1"/>
          </p:cNvPicPr>
          <p:nvPr/>
        </p:nvPicPr>
        <p:blipFill>
          <a:blip r:embed="rId16"/>
          <a:stretch>
            <a:fillRect/>
          </a:stretch>
        </p:blipFill>
        <p:spPr>
          <a:xfrm>
            <a:off x="7615357" y="1835550"/>
            <a:ext cx="591363" cy="585267"/>
          </a:xfrm>
          <a:prstGeom prst="rect">
            <a:avLst/>
          </a:prstGeom>
        </p:spPr>
      </p:pic>
      <p:pic>
        <p:nvPicPr>
          <p:cNvPr id="58" name="Picture 57">
            <a:extLst>
              <a:ext uri="{FF2B5EF4-FFF2-40B4-BE49-F238E27FC236}">
                <a16:creationId xmlns:a16="http://schemas.microsoft.com/office/drawing/2014/main" id="{C18DF7E2-12A1-4FCC-73BF-E8BB54222801}"/>
              </a:ext>
            </a:extLst>
          </p:cNvPr>
          <p:cNvPicPr>
            <a:picLocks noChangeAspect="1"/>
          </p:cNvPicPr>
          <p:nvPr/>
        </p:nvPicPr>
        <p:blipFill>
          <a:blip r:embed="rId17"/>
          <a:stretch>
            <a:fillRect/>
          </a:stretch>
        </p:blipFill>
        <p:spPr>
          <a:xfrm>
            <a:off x="8888886" y="1835550"/>
            <a:ext cx="591363" cy="585267"/>
          </a:xfrm>
          <a:prstGeom prst="rect">
            <a:avLst/>
          </a:prstGeom>
        </p:spPr>
      </p:pic>
      <p:pic>
        <p:nvPicPr>
          <p:cNvPr id="61" name="Picture 60">
            <a:extLst>
              <a:ext uri="{FF2B5EF4-FFF2-40B4-BE49-F238E27FC236}">
                <a16:creationId xmlns:a16="http://schemas.microsoft.com/office/drawing/2014/main" id="{F2415491-A1A2-F669-5705-450E04962D3A}"/>
              </a:ext>
            </a:extLst>
          </p:cNvPr>
          <p:cNvPicPr>
            <a:picLocks noChangeAspect="1"/>
          </p:cNvPicPr>
          <p:nvPr/>
        </p:nvPicPr>
        <p:blipFill>
          <a:blip r:embed="rId18"/>
          <a:stretch>
            <a:fillRect/>
          </a:stretch>
        </p:blipFill>
        <p:spPr>
          <a:xfrm>
            <a:off x="6344876" y="2683383"/>
            <a:ext cx="585267" cy="585267"/>
          </a:xfrm>
          <a:prstGeom prst="rect">
            <a:avLst/>
          </a:prstGeom>
        </p:spPr>
      </p:pic>
      <p:pic>
        <p:nvPicPr>
          <p:cNvPr id="128" name="Picture 127">
            <a:extLst>
              <a:ext uri="{FF2B5EF4-FFF2-40B4-BE49-F238E27FC236}">
                <a16:creationId xmlns:a16="http://schemas.microsoft.com/office/drawing/2014/main" id="{85984A3F-6CEE-D038-F4D3-4549098ACDA0}"/>
              </a:ext>
            </a:extLst>
          </p:cNvPr>
          <p:cNvPicPr>
            <a:picLocks noChangeAspect="1"/>
          </p:cNvPicPr>
          <p:nvPr/>
        </p:nvPicPr>
        <p:blipFill>
          <a:blip r:embed="rId19"/>
          <a:stretch>
            <a:fillRect/>
          </a:stretch>
        </p:blipFill>
        <p:spPr>
          <a:xfrm>
            <a:off x="7615357" y="2683383"/>
            <a:ext cx="591363" cy="585267"/>
          </a:xfrm>
          <a:prstGeom prst="rect">
            <a:avLst/>
          </a:prstGeom>
        </p:spPr>
      </p:pic>
      <p:pic>
        <p:nvPicPr>
          <p:cNvPr id="130" name="Picture 129">
            <a:extLst>
              <a:ext uri="{FF2B5EF4-FFF2-40B4-BE49-F238E27FC236}">
                <a16:creationId xmlns:a16="http://schemas.microsoft.com/office/drawing/2014/main" id="{5C285978-7864-321F-9A87-A04F09620E34}"/>
              </a:ext>
            </a:extLst>
          </p:cNvPr>
          <p:cNvPicPr>
            <a:picLocks noChangeAspect="1"/>
          </p:cNvPicPr>
          <p:nvPr/>
        </p:nvPicPr>
        <p:blipFill>
          <a:blip r:embed="rId20"/>
          <a:stretch>
            <a:fillRect/>
          </a:stretch>
        </p:blipFill>
        <p:spPr>
          <a:xfrm>
            <a:off x="8888886" y="2683383"/>
            <a:ext cx="591363" cy="585267"/>
          </a:xfrm>
          <a:prstGeom prst="rect">
            <a:avLst/>
          </a:prstGeom>
        </p:spPr>
      </p:pic>
      <p:pic>
        <p:nvPicPr>
          <p:cNvPr id="133" name="Picture 132">
            <a:extLst>
              <a:ext uri="{FF2B5EF4-FFF2-40B4-BE49-F238E27FC236}">
                <a16:creationId xmlns:a16="http://schemas.microsoft.com/office/drawing/2014/main" id="{824FD146-9338-985E-95B1-AE254072C528}"/>
              </a:ext>
            </a:extLst>
          </p:cNvPr>
          <p:cNvPicPr>
            <a:picLocks noChangeAspect="1"/>
          </p:cNvPicPr>
          <p:nvPr/>
        </p:nvPicPr>
        <p:blipFill>
          <a:blip r:embed="rId21"/>
          <a:stretch>
            <a:fillRect/>
          </a:stretch>
        </p:blipFill>
        <p:spPr>
          <a:xfrm>
            <a:off x="6344876" y="3528170"/>
            <a:ext cx="585267" cy="591363"/>
          </a:xfrm>
          <a:prstGeom prst="rect">
            <a:avLst/>
          </a:prstGeom>
        </p:spPr>
      </p:pic>
      <p:pic>
        <p:nvPicPr>
          <p:cNvPr id="136" name="Picture 135">
            <a:extLst>
              <a:ext uri="{FF2B5EF4-FFF2-40B4-BE49-F238E27FC236}">
                <a16:creationId xmlns:a16="http://schemas.microsoft.com/office/drawing/2014/main" id="{13132172-A82D-1F55-020D-C799106FE007}"/>
              </a:ext>
            </a:extLst>
          </p:cNvPr>
          <p:cNvPicPr>
            <a:picLocks noChangeAspect="1"/>
          </p:cNvPicPr>
          <p:nvPr/>
        </p:nvPicPr>
        <p:blipFill>
          <a:blip r:embed="rId22"/>
          <a:stretch>
            <a:fillRect/>
          </a:stretch>
        </p:blipFill>
        <p:spPr>
          <a:xfrm>
            <a:off x="7615357" y="3528170"/>
            <a:ext cx="591363" cy="591363"/>
          </a:xfrm>
          <a:prstGeom prst="rect">
            <a:avLst/>
          </a:prstGeom>
        </p:spPr>
      </p:pic>
      <p:pic>
        <p:nvPicPr>
          <p:cNvPr id="138" name="Picture 137">
            <a:extLst>
              <a:ext uri="{FF2B5EF4-FFF2-40B4-BE49-F238E27FC236}">
                <a16:creationId xmlns:a16="http://schemas.microsoft.com/office/drawing/2014/main" id="{5B78356F-1AE7-C7F1-3E3C-10568AE8902E}"/>
              </a:ext>
            </a:extLst>
          </p:cNvPr>
          <p:cNvPicPr>
            <a:picLocks noChangeAspect="1"/>
          </p:cNvPicPr>
          <p:nvPr/>
        </p:nvPicPr>
        <p:blipFill>
          <a:blip r:embed="rId23"/>
          <a:stretch>
            <a:fillRect/>
          </a:stretch>
        </p:blipFill>
        <p:spPr>
          <a:xfrm>
            <a:off x="8888886" y="3528170"/>
            <a:ext cx="591363" cy="591363"/>
          </a:xfrm>
          <a:prstGeom prst="rect">
            <a:avLst/>
          </a:prstGeom>
        </p:spPr>
      </p:pic>
      <p:pic>
        <p:nvPicPr>
          <p:cNvPr id="141" name="Picture 140">
            <a:extLst>
              <a:ext uri="{FF2B5EF4-FFF2-40B4-BE49-F238E27FC236}">
                <a16:creationId xmlns:a16="http://schemas.microsoft.com/office/drawing/2014/main" id="{A447C549-C9CD-096A-2FC0-E784B6106439}"/>
              </a:ext>
            </a:extLst>
          </p:cNvPr>
          <p:cNvPicPr>
            <a:picLocks noChangeAspect="1"/>
          </p:cNvPicPr>
          <p:nvPr/>
        </p:nvPicPr>
        <p:blipFill>
          <a:blip r:embed="rId24"/>
          <a:stretch>
            <a:fillRect/>
          </a:stretch>
        </p:blipFill>
        <p:spPr>
          <a:xfrm>
            <a:off x="6307686" y="4376003"/>
            <a:ext cx="591363" cy="591363"/>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a:t>Icons (</a:t>
            </a:r>
            <a:r>
              <a:rPr lang="en-GB" err="1"/>
              <a:t>Color</a:t>
            </a:r>
            <a:r>
              <a:rPr lang="en-GB"/>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44</a:t>
            </a:fld>
            <a:endParaRPr lang="en-GB"/>
          </a:p>
        </p:txBody>
      </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4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7A9551-BB49-1E97-7275-3D6CF1B6E2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92" y="2681697"/>
            <a:ext cx="588640" cy="588640"/>
          </a:xfrm>
          <a:prstGeom prst="rect">
            <a:avLst/>
          </a:prstGeom>
        </p:spPr>
      </p:pic>
      <p:pic>
        <p:nvPicPr>
          <p:cNvPr id="202" name="Graphic 201">
            <a:extLst>
              <a:ext uri="{FF2B5EF4-FFF2-40B4-BE49-F238E27FC236}">
                <a16:creationId xmlns:a16="http://schemas.microsoft.com/office/drawing/2014/main" id="{197867AD-BC3F-9B9D-D318-A1C100C56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976" y="3529531"/>
            <a:ext cx="588640" cy="588640"/>
          </a:xfrm>
          <a:prstGeom prst="rect">
            <a:avLst/>
          </a:prstGeom>
        </p:spPr>
      </p:pic>
      <p:pic>
        <p:nvPicPr>
          <p:cNvPr id="200" name="Graphic 199">
            <a:extLst>
              <a:ext uri="{FF2B5EF4-FFF2-40B4-BE49-F238E27FC236}">
                <a16:creationId xmlns:a16="http://schemas.microsoft.com/office/drawing/2014/main" id="{EAFD4D32-5551-7C10-BEED-27B770CC1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0179" y="3529531"/>
            <a:ext cx="588640" cy="588640"/>
          </a:xfrm>
          <a:prstGeom prst="rect">
            <a:avLst/>
          </a:prstGeom>
        </p:spPr>
      </p:pic>
      <p:pic>
        <p:nvPicPr>
          <p:cNvPr id="198" name="Graphic 197">
            <a:extLst>
              <a:ext uri="{FF2B5EF4-FFF2-40B4-BE49-F238E27FC236}">
                <a16:creationId xmlns:a16="http://schemas.microsoft.com/office/drawing/2014/main" id="{E6737848-EF2C-AAA6-3C10-24FDA296DA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1857" y="1833863"/>
            <a:ext cx="588640" cy="588640"/>
          </a:xfrm>
          <a:prstGeom prst="rect">
            <a:avLst/>
          </a:prstGeom>
        </p:spPr>
      </p:pic>
      <p:pic>
        <p:nvPicPr>
          <p:cNvPr id="196" name="Graphic 195">
            <a:extLst>
              <a:ext uri="{FF2B5EF4-FFF2-40B4-BE49-F238E27FC236}">
                <a16:creationId xmlns:a16="http://schemas.microsoft.com/office/drawing/2014/main" id="{D22A7D79-5E5F-B1C6-50C3-8416F891D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6650" y="2681697"/>
            <a:ext cx="588640" cy="588640"/>
          </a:xfrm>
          <a:prstGeom prst="rect">
            <a:avLst/>
          </a:prstGeom>
        </p:spPr>
      </p:pic>
      <p:pic>
        <p:nvPicPr>
          <p:cNvPr id="194" name="Graphic 193">
            <a:extLst>
              <a:ext uri="{FF2B5EF4-FFF2-40B4-BE49-F238E27FC236}">
                <a16:creationId xmlns:a16="http://schemas.microsoft.com/office/drawing/2014/main" id="{F4674C61-5B73-ACA6-1867-295E049AB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005" y="5225199"/>
            <a:ext cx="588640" cy="588640"/>
          </a:xfrm>
          <a:prstGeom prst="rect">
            <a:avLst/>
          </a:prstGeom>
        </p:spPr>
      </p:pic>
      <p:pic>
        <p:nvPicPr>
          <p:cNvPr id="192" name="Graphic 191">
            <a:extLst>
              <a:ext uri="{FF2B5EF4-FFF2-40B4-BE49-F238E27FC236}">
                <a16:creationId xmlns:a16="http://schemas.microsoft.com/office/drawing/2014/main" id="{5B20ECC3-1812-81BA-C7AC-5E388A0C49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50179" y="2681697"/>
            <a:ext cx="588640" cy="588640"/>
          </a:xfrm>
          <a:prstGeom prst="rect">
            <a:avLst/>
          </a:prstGeom>
        </p:spPr>
      </p:pic>
      <p:pic>
        <p:nvPicPr>
          <p:cNvPr id="190" name="Graphic 189">
            <a:extLst>
              <a:ext uri="{FF2B5EF4-FFF2-40B4-BE49-F238E27FC236}">
                <a16:creationId xmlns:a16="http://schemas.microsoft.com/office/drawing/2014/main" id="{E0B0A668-8047-08AB-BCB6-7D0AC67D5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6383" y="1833863"/>
            <a:ext cx="588640" cy="588640"/>
          </a:xfrm>
          <a:prstGeom prst="rect">
            <a:avLst/>
          </a:prstGeom>
        </p:spPr>
      </p:pic>
      <p:pic>
        <p:nvPicPr>
          <p:cNvPr id="188" name="Graphic 187">
            <a:extLst>
              <a:ext uri="{FF2B5EF4-FFF2-40B4-BE49-F238E27FC236}">
                <a16:creationId xmlns:a16="http://schemas.microsoft.com/office/drawing/2014/main" id="{073D615A-0EEF-53AD-E31A-BE497ADCD1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03121" y="3529531"/>
            <a:ext cx="588640" cy="588640"/>
          </a:xfrm>
          <a:prstGeom prst="rect">
            <a:avLst/>
          </a:prstGeom>
        </p:spPr>
      </p:pic>
      <p:pic>
        <p:nvPicPr>
          <p:cNvPr id="186" name="Graphic 185">
            <a:extLst>
              <a:ext uri="{FF2B5EF4-FFF2-40B4-BE49-F238E27FC236}">
                <a16:creationId xmlns:a16="http://schemas.microsoft.com/office/drawing/2014/main" id="{D1C7BC5D-7837-D34B-9D1E-9417E689CE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6063" y="5225199"/>
            <a:ext cx="588640" cy="588640"/>
          </a:xfrm>
          <a:prstGeom prst="rect">
            <a:avLst/>
          </a:prstGeom>
        </p:spPr>
      </p:pic>
      <p:pic>
        <p:nvPicPr>
          <p:cNvPr id="184" name="Graphic 183">
            <a:extLst>
              <a:ext uri="{FF2B5EF4-FFF2-40B4-BE49-F238E27FC236}">
                <a16:creationId xmlns:a16="http://schemas.microsoft.com/office/drawing/2014/main" id="{F6AE3676-FB58-EE65-6E0A-9FA7CA994E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56063" y="3529531"/>
            <a:ext cx="588640" cy="588640"/>
          </a:xfrm>
          <a:prstGeom prst="rect">
            <a:avLst/>
          </a:prstGeom>
        </p:spPr>
      </p:pic>
      <p:pic>
        <p:nvPicPr>
          <p:cNvPr id="182" name="Graphic 181">
            <a:extLst>
              <a:ext uri="{FF2B5EF4-FFF2-40B4-BE49-F238E27FC236}">
                <a16:creationId xmlns:a16="http://schemas.microsoft.com/office/drawing/2014/main" id="{F28B5FD5-D422-B726-4CA8-27986FCB54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9005" y="3529531"/>
            <a:ext cx="588640" cy="588640"/>
          </a:xfrm>
          <a:prstGeom prst="rect">
            <a:avLst/>
          </a:prstGeom>
        </p:spPr>
      </p:pic>
      <p:pic>
        <p:nvPicPr>
          <p:cNvPr id="180" name="Graphic 179">
            <a:extLst>
              <a:ext uri="{FF2B5EF4-FFF2-40B4-BE49-F238E27FC236}">
                <a16:creationId xmlns:a16="http://schemas.microsoft.com/office/drawing/2014/main" id="{12EE8A4C-76A4-49BE-679C-7EA190A427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29592" y="4377365"/>
            <a:ext cx="588640" cy="588640"/>
          </a:xfrm>
          <a:prstGeom prst="rect">
            <a:avLst/>
          </a:prstGeom>
        </p:spPr>
      </p:pic>
      <p:pic>
        <p:nvPicPr>
          <p:cNvPr id="178" name="Graphic 177">
            <a:extLst>
              <a:ext uri="{FF2B5EF4-FFF2-40B4-BE49-F238E27FC236}">
                <a16:creationId xmlns:a16="http://schemas.microsoft.com/office/drawing/2014/main" id="{44FC9BE7-C318-94D1-1742-356A49EE0F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56063" y="4377365"/>
            <a:ext cx="588640" cy="588640"/>
          </a:xfrm>
          <a:prstGeom prst="rect">
            <a:avLst/>
          </a:prstGeom>
        </p:spPr>
      </p:pic>
      <p:pic>
        <p:nvPicPr>
          <p:cNvPr id="176" name="Graphic 175">
            <a:extLst>
              <a:ext uri="{FF2B5EF4-FFF2-40B4-BE49-F238E27FC236}">
                <a16:creationId xmlns:a16="http://schemas.microsoft.com/office/drawing/2014/main" id="{8ACE88E3-4E95-9280-C118-F2708347DD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25883" y="4377365"/>
            <a:ext cx="588640" cy="588640"/>
          </a:xfrm>
          <a:prstGeom prst="rect">
            <a:avLst/>
          </a:prstGeom>
        </p:spPr>
      </p:pic>
      <p:pic>
        <p:nvPicPr>
          <p:cNvPr id="172" name="Graphic 171">
            <a:extLst>
              <a:ext uri="{FF2B5EF4-FFF2-40B4-BE49-F238E27FC236}">
                <a16:creationId xmlns:a16="http://schemas.microsoft.com/office/drawing/2014/main" id="{C2FBA11E-404D-8EB0-0150-BEE028D91DC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350179" y="5225199"/>
            <a:ext cx="588640" cy="588640"/>
          </a:xfrm>
          <a:prstGeom prst="rect">
            <a:avLst/>
          </a:prstGeom>
        </p:spPr>
      </p:pic>
      <p:pic>
        <p:nvPicPr>
          <p:cNvPr id="162" name="Graphic 161">
            <a:extLst>
              <a:ext uri="{FF2B5EF4-FFF2-40B4-BE49-F238E27FC236}">
                <a16:creationId xmlns:a16="http://schemas.microsoft.com/office/drawing/2014/main" id="{25C9D585-E691-D0D8-BDF7-1C51C0AC8B3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03121" y="2681697"/>
            <a:ext cx="588640" cy="588640"/>
          </a:xfrm>
          <a:prstGeom prst="rect">
            <a:avLst/>
          </a:prstGeom>
        </p:spPr>
      </p:pic>
      <p:pic>
        <p:nvPicPr>
          <p:cNvPr id="157" name="Graphic 156">
            <a:extLst>
              <a:ext uri="{FF2B5EF4-FFF2-40B4-BE49-F238E27FC236}">
                <a16:creationId xmlns:a16="http://schemas.microsoft.com/office/drawing/2014/main" id="{00983AD3-403A-2E86-F6D8-2B49FB2305D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529592" y="5225199"/>
            <a:ext cx="588640" cy="588640"/>
          </a:xfrm>
          <a:prstGeom prst="rect">
            <a:avLst/>
          </a:prstGeom>
        </p:spPr>
      </p:pic>
      <p:pic>
        <p:nvPicPr>
          <p:cNvPr id="152" name="Graphic 151">
            <a:extLst>
              <a:ext uri="{FF2B5EF4-FFF2-40B4-BE49-F238E27FC236}">
                <a16:creationId xmlns:a16="http://schemas.microsoft.com/office/drawing/2014/main" id="{D67C722A-4FAD-D698-87F1-39BCB527FF1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03121" y="5225199"/>
            <a:ext cx="588640" cy="588640"/>
          </a:xfrm>
          <a:prstGeom prst="rect">
            <a:avLst/>
          </a:prstGeom>
        </p:spPr>
      </p:pic>
      <p:pic>
        <p:nvPicPr>
          <p:cNvPr id="149" name="Graphic 148">
            <a:extLst>
              <a:ext uri="{FF2B5EF4-FFF2-40B4-BE49-F238E27FC236}">
                <a16:creationId xmlns:a16="http://schemas.microsoft.com/office/drawing/2014/main" id="{BDDA0AC6-DC81-7FB0-B96B-C8B8B779D5A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4211" y="1833863"/>
            <a:ext cx="613433" cy="588640"/>
          </a:xfrm>
          <a:prstGeom prst="rect">
            <a:avLst/>
          </a:prstGeom>
        </p:spPr>
      </p:pic>
      <p:pic>
        <p:nvPicPr>
          <p:cNvPr id="145" name="Graphic 144">
            <a:extLst>
              <a:ext uri="{FF2B5EF4-FFF2-40B4-BE49-F238E27FC236}">
                <a16:creationId xmlns:a16="http://schemas.microsoft.com/office/drawing/2014/main" id="{53197E25-AA22-82BE-1A35-FE3F13B4C92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525883" y="3529531"/>
            <a:ext cx="588640" cy="588640"/>
          </a:xfrm>
          <a:prstGeom prst="rect">
            <a:avLst/>
          </a:prstGeom>
        </p:spPr>
      </p:pic>
      <p:pic>
        <p:nvPicPr>
          <p:cNvPr id="141" name="Graphic 140">
            <a:extLst>
              <a:ext uri="{FF2B5EF4-FFF2-40B4-BE49-F238E27FC236}">
                <a16:creationId xmlns:a16="http://schemas.microsoft.com/office/drawing/2014/main" id="{D25BA4AB-8AE6-A0D6-7DC9-7FDDB5D4CB5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778328" y="1833863"/>
            <a:ext cx="588640" cy="588640"/>
          </a:xfrm>
          <a:prstGeom prst="rect">
            <a:avLst/>
          </a:prstGeom>
        </p:spPr>
      </p:pic>
      <p:pic>
        <p:nvPicPr>
          <p:cNvPr id="137" name="Graphic 136">
            <a:extLst>
              <a:ext uri="{FF2B5EF4-FFF2-40B4-BE49-F238E27FC236}">
                <a16:creationId xmlns:a16="http://schemas.microsoft.com/office/drawing/2014/main" id="{25292A60-DB74-D5E9-0F22-46661F9468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504799" y="1833863"/>
            <a:ext cx="588640" cy="588640"/>
          </a:xfrm>
          <a:prstGeom prst="rect">
            <a:avLst/>
          </a:prstGeom>
        </p:spPr>
      </p:pic>
      <p:pic>
        <p:nvPicPr>
          <p:cNvPr id="133" name="Graphic 132">
            <a:extLst>
              <a:ext uri="{FF2B5EF4-FFF2-40B4-BE49-F238E27FC236}">
                <a16:creationId xmlns:a16="http://schemas.microsoft.com/office/drawing/2014/main" id="{7CE8EC9D-F41D-113D-9B72-382F623EEAD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76650" y="4377365"/>
            <a:ext cx="588640" cy="588640"/>
          </a:xfrm>
          <a:prstGeom prst="rect">
            <a:avLst/>
          </a:prstGeom>
        </p:spPr>
      </p:pic>
      <p:pic>
        <p:nvPicPr>
          <p:cNvPr id="129" name="Graphic 128">
            <a:extLst>
              <a:ext uri="{FF2B5EF4-FFF2-40B4-BE49-F238E27FC236}">
                <a16:creationId xmlns:a16="http://schemas.microsoft.com/office/drawing/2014/main" id="{22466729-F9F2-151C-44F5-29833846FD5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76650" y="5225199"/>
            <a:ext cx="588640" cy="588640"/>
          </a:xfrm>
          <a:prstGeom prst="rect">
            <a:avLst/>
          </a:prstGeom>
        </p:spPr>
      </p:pic>
      <p:pic>
        <p:nvPicPr>
          <p:cNvPr id="61" name="Graphic 60">
            <a:extLst>
              <a:ext uri="{FF2B5EF4-FFF2-40B4-BE49-F238E27FC236}">
                <a16:creationId xmlns:a16="http://schemas.microsoft.com/office/drawing/2014/main" id="{CA398862-C03C-C770-CEE1-60F3D5102BD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231270" y="1833863"/>
            <a:ext cx="588640" cy="588640"/>
          </a:xfrm>
          <a:prstGeom prst="rect">
            <a:avLst/>
          </a:prstGeom>
        </p:spPr>
      </p:pic>
      <p:pic>
        <p:nvPicPr>
          <p:cNvPr id="57" name="Graphic 56">
            <a:extLst>
              <a:ext uri="{FF2B5EF4-FFF2-40B4-BE49-F238E27FC236}">
                <a16:creationId xmlns:a16="http://schemas.microsoft.com/office/drawing/2014/main" id="{5E20F6FD-84D0-F52E-FDB5-7C889A65856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25383" y="1833863"/>
            <a:ext cx="588640" cy="588640"/>
          </a:xfrm>
          <a:prstGeom prst="rect">
            <a:avLst/>
          </a:prstGeom>
        </p:spPr>
      </p:pic>
      <p:pic>
        <p:nvPicPr>
          <p:cNvPr id="53" name="Graphic 52">
            <a:extLst>
              <a:ext uri="{FF2B5EF4-FFF2-40B4-BE49-F238E27FC236}">
                <a16:creationId xmlns:a16="http://schemas.microsoft.com/office/drawing/2014/main" id="{49658A72-275F-4B85-11A3-0A4D2FCE17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076650" y="3529531"/>
            <a:ext cx="588640" cy="588640"/>
          </a:xfrm>
          <a:prstGeom prst="rect">
            <a:avLst/>
          </a:prstGeom>
        </p:spPr>
      </p:pic>
      <p:pic>
        <p:nvPicPr>
          <p:cNvPr id="51" name="Graphic 50">
            <a:extLst>
              <a:ext uri="{FF2B5EF4-FFF2-40B4-BE49-F238E27FC236}">
                <a16:creationId xmlns:a16="http://schemas.microsoft.com/office/drawing/2014/main" id="{CFE1EC45-0A51-E6D6-D1BD-FB4A488B73F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50179" y="4377365"/>
            <a:ext cx="588640" cy="588640"/>
          </a:xfrm>
          <a:prstGeom prst="rect">
            <a:avLst/>
          </a:prstGeom>
        </p:spPr>
      </p:pic>
      <p:pic>
        <p:nvPicPr>
          <p:cNvPr id="43" name="Graphic 42">
            <a:extLst>
              <a:ext uri="{FF2B5EF4-FFF2-40B4-BE49-F238E27FC236}">
                <a16:creationId xmlns:a16="http://schemas.microsoft.com/office/drawing/2014/main" id="{75232E0A-F974-7FAD-30BA-233B81B253D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726383" y="2681697"/>
            <a:ext cx="588640" cy="588640"/>
          </a:xfrm>
          <a:prstGeom prst="rect">
            <a:avLst/>
          </a:prstGeom>
        </p:spPr>
      </p:pic>
      <p:pic>
        <p:nvPicPr>
          <p:cNvPr id="39" name="Graphic 38">
            <a:extLst>
              <a:ext uri="{FF2B5EF4-FFF2-40B4-BE49-F238E27FC236}">
                <a16:creationId xmlns:a16="http://schemas.microsoft.com/office/drawing/2014/main" id="{1E95D9A2-737D-0903-9197-252B0EDF4169}"/>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82534" y="3529531"/>
            <a:ext cx="588640" cy="588640"/>
          </a:xfrm>
          <a:prstGeom prst="rect">
            <a:avLst/>
          </a:prstGeom>
        </p:spPr>
      </p:pic>
      <p:pic>
        <p:nvPicPr>
          <p:cNvPr id="35" name="Graphic 34">
            <a:extLst>
              <a:ext uri="{FF2B5EF4-FFF2-40B4-BE49-F238E27FC236}">
                <a16:creationId xmlns:a16="http://schemas.microsoft.com/office/drawing/2014/main" id="{13F2DEDF-610A-0ADA-A27E-627EBF8233F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525883" y="2681697"/>
            <a:ext cx="588640" cy="588640"/>
          </a:xfrm>
          <a:prstGeom prst="rect">
            <a:avLst/>
          </a:prstGeom>
        </p:spPr>
      </p:pic>
      <p:pic>
        <p:nvPicPr>
          <p:cNvPr id="31" name="Graphic 30">
            <a:extLst>
              <a:ext uri="{FF2B5EF4-FFF2-40B4-BE49-F238E27FC236}">
                <a16:creationId xmlns:a16="http://schemas.microsoft.com/office/drawing/2014/main" id="{6C815981-157A-6275-0EE9-52F441C7172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525883" y="1833863"/>
            <a:ext cx="588640" cy="588640"/>
          </a:xfrm>
          <a:prstGeom prst="rect">
            <a:avLst/>
          </a:prstGeom>
        </p:spPr>
      </p:pic>
      <p:pic>
        <p:nvPicPr>
          <p:cNvPr id="29" name="Graphic 28">
            <a:extLst>
              <a:ext uri="{FF2B5EF4-FFF2-40B4-BE49-F238E27FC236}">
                <a16:creationId xmlns:a16="http://schemas.microsoft.com/office/drawing/2014/main" id="{345768D0-DCD2-7A47-AD86-AAD51086532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09005" y="4377365"/>
            <a:ext cx="588640" cy="588640"/>
          </a:xfrm>
          <a:prstGeom prst="rect">
            <a:avLst/>
          </a:prstGeom>
        </p:spPr>
      </p:pic>
      <p:pic>
        <p:nvPicPr>
          <p:cNvPr id="27" name="Graphic 26">
            <a:extLst>
              <a:ext uri="{FF2B5EF4-FFF2-40B4-BE49-F238E27FC236}">
                <a16:creationId xmlns:a16="http://schemas.microsoft.com/office/drawing/2014/main" id="{7FF6A9EA-2984-0E6C-1712-0FF2C3F729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957741" y="1833863"/>
            <a:ext cx="588640" cy="588640"/>
          </a:xfrm>
          <a:prstGeom prst="rect">
            <a:avLst/>
          </a:prstGeom>
        </p:spPr>
      </p:pic>
      <p:pic>
        <p:nvPicPr>
          <p:cNvPr id="24" name="Graphic 23">
            <a:extLst>
              <a:ext uri="{FF2B5EF4-FFF2-40B4-BE49-F238E27FC236}">
                <a16:creationId xmlns:a16="http://schemas.microsoft.com/office/drawing/2014/main" id="{2884AA7A-1917-2B01-73AC-C8C02815031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529592" y="3529531"/>
            <a:ext cx="588640" cy="588640"/>
          </a:xfrm>
          <a:prstGeom prst="rect">
            <a:avLst/>
          </a:prstGeom>
        </p:spPr>
      </p:pic>
      <p:pic>
        <p:nvPicPr>
          <p:cNvPr id="22" name="Graphic 21">
            <a:extLst>
              <a:ext uri="{FF2B5EF4-FFF2-40B4-BE49-F238E27FC236}">
                <a16:creationId xmlns:a16="http://schemas.microsoft.com/office/drawing/2014/main" id="{E8083726-DA48-1BD5-38C5-F3BAD032BB6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803121" y="4377365"/>
            <a:ext cx="588640" cy="588640"/>
          </a:xfrm>
          <a:prstGeom prst="rect">
            <a:avLst/>
          </a:prstGeom>
        </p:spPr>
      </p:pic>
      <p:pic>
        <p:nvPicPr>
          <p:cNvPr id="20" name="Graphic 19">
            <a:extLst>
              <a:ext uri="{FF2B5EF4-FFF2-40B4-BE49-F238E27FC236}">
                <a16:creationId xmlns:a16="http://schemas.microsoft.com/office/drawing/2014/main" id="{391CE8CC-6465-E001-EB7F-A64CFF4C6E9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25883" y="5225199"/>
            <a:ext cx="588640" cy="588640"/>
          </a:xfrm>
          <a:prstGeom prst="rect">
            <a:avLst/>
          </a:prstGeom>
        </p:spPr>
      </p:pic>
      <p:pic>
        <p:nvPicPr>
          <p:cNvPr id="17" name="Graphic 16">
            <a:extLst>
              <a:ext uri="{FF2B5EF4-FFF2-40B4-BE49-F238E27FC236}">
                <a16:creationId xmlns:a16="http://schemas.microsoft.com/office/drawing/2014/main" id="{9F07C72A-EB2F-65D6-6EA1-B55EA110617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09005" y="2681697"/>
            <a:ext cx="588640" cy="588640"/>
          </a:xfrm>
          <a:prstGeom prst="rect">
            <a:avLst/>
          </a:prstGeom>
        </p:spPr>
      </p:pic>
      <p:pic>
        <p:nvPicPr>
          <p:cNvPr id="12" name="Graphic 11">
            <a:extLst>
              <a:ext uri="{FF2B5EF4-FFF2-40B4-BE49-F238E27FC236}">
                <a16:creationId xmlns:a16="http://schemas.microsoft.com/office/drawing/2014/main" id="{D8481AEE-872A-0970-FC76-CCC8798699B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982534" y="2681697"/>
            <a:ext cx="588640" cy="588640"/>
          </a:xfrm>
          <a:prstGeom prst="rect">
            <a:avLst/>
          </a:prstGeom>
        </p:spPr>
      </p:pic>
      <p:pic>
        <p:nvPicPr>
          <p:cNvPr id="9" name="Graphic 8">
            <a:extLst>
              <a:ext uri="{FF2B5EF4-FFF2-40B4-BE49-F238E27FC236}">
                <a16:creationId xmlns:a16="http://schemas.microsoft.com/office/drawing/2014/main" id="{28893D23-616C-1436-0121-9990FCDBABD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56063" y="2681697"/>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45</a:t>
            </a:fld>
            <a:endParaRPr lang="en-GB"/>
          </a:p>
        </p:txBody>
      </p:sp>
      <p:pic>
        <p:nvPicPr>
          <p:cNvPr id="171" name="Graphic 170">
            <a:extLst>
              <a:ext uri="{FF2B5EF4-FFF2-40B4-BE49-F238E27FC236}">
                <a16:creationId xmlns:a16="http://schemas.microsoft.com/office/drawing/2014/main" id="{2E0FBF20-8BAC-2763-1BDD-1FA7520FB19A}"/>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982534" y="5225199"/>
            <a:ext cx="588640" cy="588640"/>
          </a:xfrm>
          <a:prstGeom prst="rect">
            <a:avLst/>
          </a:prstGeom>
        </p:spPr>
      </p:pic>
    </p:spTree>
    <p:extLst>
      <p:ext uri="{BB962C8B-B14F-4D97-AF65-F5344CB8AC3E}">
        <p14:creationId xmlns:p14="http://schemas.microsoft.com/office/powerpoint/2010/main" val="317686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phic 170">
            <a:extLst>
              <a:ext uri="{FF2B5EF4-FFF2-40B4-BE49-F238E27FC236}">
                <a16:creationId xmlns:a16="http://schemas.microsoft.com/office/drawing/2014/main" id="{66160C22-F80A-63C7-D7F5-027059D02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18" y="2681697"/>
            <a:ext cx="588640" cy="588640"/>
          </a:xfrm>
          <a:prstGeom prst="rect">
            <a:avLst/>
          </a:prstGeom>
        </p:spPr>
      </p:pic>
      <p:pic>
        <p:nvPicPr>
          <p:cNvPr id="169" name="Graphic 168">
            <a:extLst>
              <a:ext uri="{FF2B5EF4-FFF2-40B4-BE49-F238E27FC236}">
                <a16:creationId xmlns:a16="http://schemas.microsoft.com/office/drawing/2014/main" id="{EDBAB380-B290-F0C4-D86E-E06C5CEEE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212" y="4377365"/>
            <a:ext cx="588640" cy="588640"/>
          </a:xfrm>
          <a:prstGeom prst="rect">
            <a:avLst/>
          </a:prstGeom>
        </p:spPr>
      </p:pic>
      <p:pic>
        <p:nvPicPr>
          <p:cNvPr id="166" name="Graphic 165">
            <a:extLst>
              <a:ext uri="{FF2B5EF4-FFF2-40B4-BE49-F238E27FC236}">
                <a16:creationId xmlns:a16="http://schemas.microsoft.com/office/drawing/2014/main" id="{96525D77-0A7C-0E8B-792F-DF7271D1D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474" y="3529531"/>
            <a:ext cx="588640" cy="588640"/>
          </a:xfrm>
          <a:prstGeom prst="rect">
            <a:avLst/>
          </a:prstGeom>
        </p:spPr>
      </p:pic>
      <p:pic>
        <p:nvPicPr>
          <p:cNvPr id="160" name="Graphic 159">
            <a:extLst>
              <a:ext uri="{FF2B5EF4-FFF2-40B4-BE49-F238E27FC236}">
                <a16:creationId xmlns:a16="http://schemas.microsoft.com/office/drawing/2014/main" id="{A1B1DF3C-ABD9-1051-C52E-FB8333E55C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189" y="1833863"/>
            <a:ext cx="588640" cy="588640"/>
          </a:xfrm>
          <a:prstGeom prst="rect">
            <a:avLst/>
          </a:prstGeom>
        </p:spPr>
      </p:pic>
      <p:pic>
        <p:nvPicPr>
          <p:cNvPr id="149" name="Graphic 148">
            <a:extLst>
              <a:ext uri="{FF2B5EF4-FFF2-40B4-BE49-F238E27FC236}">
                <a16:creationId xmlns:a16="http://schemas.microsoft.com/office/drawing/2014/main" id="{5062BA15-D5D8-1522-F666-6BA1797DF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6718" y="3529531"/>
            <a:ext cx="588640" cy="588640"/>
          </a:xfrm>
          <a:prstGeom prst="rect">
            <a:avLst/>
          </a:prstGeom>
        </p:spPr>
      </p:pic>
      <p:grpSp>
        <p:nvGrpSpPr>
          <p:cNvPr id="138" name="Group 137">
            <a:extLst>
              <a:ext uri="{FF2B5EF4-FFF2-40B4-BE49-F238E27FC236}">
                <a16:creationId xmlns:a16="http://schemas.microsoft.com/office/drawing/2014/main" id="{9D86A6A5-AF04-54F9-7419-7B76966965B5}"/>
              </a:ext>
            </a:extLst>
          </p:cNvPr>
          <p:cNvGrpSpPr>
            <a:grpSpLocks/>
          </p:cNvGrpSpPr>
          <p:nvPr/>
        </p:nvGrpSpPr>
        <p:grpSpPr>
          <a:xfrm>
            <a:off x="6410382" y="3549796"/>
            <a:ext cx="454255" cy="548110"/>
            <a:chOff x="5326955" y="2834206"/>
            <a:chExt cx="588542" cy="710265"/>
          </a:xfrm>
        </p:grpSpPr>
        <p:sp>
          <p:nvSpPr>
            <p:cNvPr id="132" name="Freeform: Shape 131">
              <a:extLst>
                <a:ext uri="{FF2B5EF4-FFF2-40B4-BE49-F238E27FC236}">
                  <a16:creationId xmlns:a16="http://schemas.microsoft.com/office/drawing/2014/main" id="{451939F0-872A-30C9-38EF-4A6640116B9D}"/>
                </a:ext>
              </a:extLst>
            </p:cNvPr>
            <p:cNvSpPr/>
            <p:nvPr/>
          </p:nvSpPr>
          <p:spPr>
            <a:xfrm>
              <a:off x="5793975" y="2921773"/>
              <a:ext cx="97295" cy="97296"/>
            </a:xfrm>
            <a:custGeom>
              <a:avLst/>
              <a:gdLst>
                <a:gd name="connsiteX0" fmla="*/ 97296 w 97295"/>
                <a:gd name="connsiteY0" fmla="*/ 48648 h 97296"/>
                <a:gd name="connsiteX1" fmla="*/ 48648 w 97295"/>
                <a:gd name="connsiteY1" fmla="*/ 97297 h 97296"/>
                <a:gd name="connsiteX2" fmla="*/ 0 w 97295"/>
                <a:gd name="connsiteY2" fmla="*/ 48648 h 97296"/>
                <a:gd name="connsiteX3" fmla="*/ 48648 w 97295"/>
                <a:gd name="connsiteY3" fmla="*/ 0 h 97296"/>
                <a:gd name="connsiteX4" fmla="*/ 97296 w 97295"/>
                <a:gd name="connsiteY4" fmla="*/ 48648 h 9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5" h="97296">
                  <a:moveTo>
                    <a:pt x="97296" y="48648"/>
                  </a:moveTo>
                  <a:cubicBezTo>
                    <a:pt x="97296" y="75516"/>
                    <a:pt x="75515" y="97297"/>
                    <a:pt x="48648" y="97297"/>
                  </a:cubicBezTo>
                  <a:cubicBezTo>
                    <a:pt x="21780" y="97297"/>
                    <a:pt x="0" y="75516"/>
                    <a:pt x="0" y="48648"/>
                  </a:cubicBezTo>
                  <a:cubicBezTo>
                    <a:pt x="0" y="21781"/>
                    <a:pt x="21780" y="0"/>
                    <a:pt x="48648" y="0"/>
                  </a:cubicBezTo>
                  <a:cubicBezTo>
                    <a:pt x="75515" y="0"/>
                    <a:pt x="97296" y="21781"/>
                    <a:pt x="97296" y="48648"/>
                  </a:cubicBezTo>
                  <a:close/>
                </a:path>
              </a:pathLst>
            </a:custGeom>
            <a:solidFill>
              <a:srgbClr val="6D6E70"/>
            </a:solidFill>
            <a:ln w="480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82E43E8D-C5D6-A657-E008-0AEC77D37889}"/>
                </a:ext>
              </a:extLst>
            </p:cNvPr>
            <p:cNvSpPr/>
            <p:nvPr/>
          </p:nvSpPr>
          <p:spPr>
            <a:xfrm>
              <a:off x="5326955" y="2834206"/>
              <a:ext cx="379453" cy="710265"/>
            </a:xfrm>
            <a:custGeom>
              <a:avLst/>
              <a:gdLst>
                <a:gd name="connsiteX0" fmla="*/ 379454 w 379453"/>
                <a:gd name="connsiteY0" fmla="*/ 150810 h 710265"/>
                <a:gd name="connsiteX1" fmla="*/ 379454 w 379453"/>
                <a:gd name="connsiteY1" fmla="*/ 0 h 710265"/>
                <a:gd name="connsiteX2" fmla="*/ 0 w 379453"/>
                <a:gd name="connsiteY2" fmla="*/ 0 h 710265"/>
                <a:gd name="connsiteX3" fmla="*/ 0 w 379453"/>
                <a:gd name="connsiteY3" fmla="*/ 150810 h 710265"/>
                <a:gd name="connsiteX4" fmla="*/ 77837 w 379453"/>
                <a:gd name="connsiteY4" fmla="*/ 150810 h 710265"/>
                <a:gd name="connsiteX5" fmla="*/ 77837 w 379453"/>
                <a:gd name="connsiteY5" fmla="*/ 621045 h 710265"/>
                <a:gd name="connsiteX6" fmla="*/ 77837 w 379453"/>
                <a:gd name="connsiteY6" fmla="*/ 621872 h 710265"/>
                <a:gd name="connsiteX7" fmla="*/ 187295 w 379453"/>
                <a:gd name="connsiteY7" fmla="*/ 710266 h 710265"/>
                <a:gd name="connsiteX8" fmla="*/ 296704 w 379453"/>
                <a:gd name="connsiteY8" fmla="*/ 624791 h 710265"/>
                <a:gd name="connsiteX9" fmla="*/ 296704 w 379453"/>
                <a:gd name="connsiteY9" fmla="*/ 520537 h 710265"/>
                <a:gd name="connsiteX10" fmla="*/ 296752 w 379453"/>
                <a:gd name="connsiteY10" fmla="*/ 520537 h 710265"/>
                <a:gd name="connsiteX11" fmla="*/ 296752 w 379453"/>
                <a:gd name="connsiteY11" fmla="*/ 301620 h 710265"/>
                <a:gd name="connsiteX12" fmla="*/ 296752 w 379453"/>
                <a:gd name="connsiteY12" fmla="*/ 301620 h 710265"/>
                <a:gd name="connsiteX13" fmla="*/ 296752 w 379453"/>
                <a:gd name="connsiteY13" fmla="*/ 150810 h 710265"/>
                <a:gd name="connsiteX14" fmla="*/ 379454 w 379453"/>
                <a:gd name="connsiteY14" fmla="*/ 150810 h 710265"/>
                <a:gd name="connsiteX15" fmla="*/ 9730 w 379453"/>
                <a:gd name="connsiteY15" fmla="*/ 141080 h 710265"/>
                <a:gd name="connsiteX16" fmla="*/ 9730 w 379453"/>
                <a:gd name="connsiteY16" fmla="*/ 9730 h 710265"/>
                <a:gd name="connsiteX17" fmla="*/ 369724 w 379453"/>
                <a:gd name="connsiteY17" fmla="*/ 9730 h 710265"/>
                <a:gd name="connsiteX18" fmla="*/ 369724 w 379453"/>
                <a:gd name="connsiteY18" fmla="*/ 141080 h 710265"/>
                <a:gd name="connsiteX19" fmla="*/ 9730 w 379453"/>
                <a:gd name="connsiteY19" fmla="*/ 141080 h 710265"/>
                <a:gd name="connsiteX20" fmla="*/ 87566 w 379453"/>
                <a:gd name="connsiteY20" fmla="*/ 311349 h 710265"/>
                <a:gd name="connsiteX21" fmla="*/ 287023 w 379453"/>
                <a:gd name="connsiteY21" fmla="*/ 311349 h 710265"/>
                <a:gd name="connsiteX22" fmla="*/ 287023 w 379453"/>
                <a:gd name="connsiteY22" fmla="*/ 510808 h 710265"/>
                <a:gd name="connsiteX23" fmla="*/ 87566 w 379453"/>
                <a:gd name="connsiteY23" fmla="*/ 510808 h 710265"/>
                <a:gd name="connsiteX24" fmla="*/ 87566 w 379453"/>
                <a:gd name="connsiteY24" fmla="*/ 311349 h 710265"/>
                <a:gd name="connsiteX25" fmla="*/ 287023 w 379453"/>
                <a:gd name="connsiteY25" fmla="*/ 615061 h 710265"/>
                <a:gd name="connsiteX26" fmla="*/ 286780 w 379453"/>
                <a:gd name="connsiteY26" fmla="*/ 615061 h 710265"/>
                <a:gd name="connsiteX27" fmla="*/ 286926 w 379453"/>
                <a:gd name="connsiteY27" fmla="*/ 620072 h 710265"/>
                <a:gd name="connsiteX28" fmla="*/ 287023 w 379453"/>
                <a:gd name="connsiteY28" fmla="*/ 621239 h 710265"/>
                <a:gd name="connsiteX29" fmla="*/ 287023 w 379453"/>
                <a:gd name="connsiteY29" fmla="*/ 621872 h 710265"/>
                <a:gd name="connsiteX30" fmla="*/ 187295 w 379453"/>
                <a:gd name="connsiteY30" fmla="*/ 700536 h 710265"/>
                <a:gd name="connsiteX31" fmla="*/ 87566 w 379453"/>
                <a:gd name="connsiteY31" fmla="*/ 621872 h 710265"/>
                <a:gd name="connsiteX32" fmla="*/ 87566 w 379453"/>
                <a:gd name="connsiteY32" fmla="*/ 621239 h 710265"/>
                <a:gd name="connsiteX33" fmla="*/ 87664 w 379453"/>
                <a:gd name="connsiteY33" fmla="*/ 620072 h 710265"/>
                <a:gd name="connsiteX34" fmla="*/ 87664 w 379453"/>
                <a:gd name="connsiteY34" fmla="*/ 615061 h 710265"/>
                <a:gd name="connsiteX35" fmla="*/ 87518 w 379453"/>
                <a:gd name="connsiteY35" fmla="*/ 615061 h 710265"/>
                <a:gd name="connsiteX36" fmla="*/ 87518 w 379453"/>
                <a:gd name="connsiteY36" fmla="*/ 520537 h 710265"/>
                <a:gd name="connsiteX37" fmla="*/ 287023 w 379453"/>
                <a:gd name="connsiteY37" fmla="*/ 520537 h 710265"/>
                <a:gd name="connsiteX38" fmla="*/ 287023 w 379453"/>
                <a:gd name="connsiteY38" fmla="*/ 615061 h 710265"/>
                <a:gd name="connsiteX39" fmla="*/ 287023 w 379453"/>
                <a:gd name="connsiteY39" fmla="*/ 301620 h 710265"/>
                <a:gd name="connsiteX40" fmla="*/ 87566 w 379453"/>
                <a:gd name="connsiteY40" fmla="*/ 301620 h 710265"/>
                <a:gd name="connsiteX41" fmla="*/ 87566 w 379453"/>
                <a:gd name="connsiteY41" fmla="*/ 150810 h 710265"/>
                <a:gd name="connsiteX42" fmla="*/ 287023 w 379453"/>
                <a:gd name="connsiteY42" fmla="*/ 150810 h 710265"/>
                <a:gd name="connsiteX43" fmla="*/ 287023 w 379453"/>
                <a:gd name="connsiteY43" fmla="*/ 301620 h 71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9453" h="710265">
                  <a:moveTo>
                    <a:pt x="379454" y="150810"/>
                  </a:moveTo>
                  <a:lnTo>
                    <a:pt x="379454" y="0"/>
                  </a:lnTo>
                  <a:lnTo>
                    <a:pt x="0" y="0"/>
                  </a:lnTo>
                  <a:lnTo>
                    <a:pt x="0" y="150810"/>
                  </a:lnTo>
                  <a:lnTo>
                    <a:pt x="77837" y="150810"/>
                  </a:lnTo>
                  <a:lnTo>
                    <a:pt x="77837" y="621045"/>
                  </a:lnTo>
                  <a:cubicBezTo>
                    <a:pt x="77837" y="621337"/>
                    <a:pt x="77837" y="621580"/>
                    <a:pt x="77837" y="621872"/>
                  </a:cubicBezTo>
                  <a:cubicBezTo>
                    <a:pt x="77837" y="670618"/>
                    <a:pt x="126922" y="710266"/>
                    <a:pt x="187295" y="710266"/>
                  </a:cubicBezTo>
                  <a:cubicBezTo>
                    <a:pt x="247667" y="710266"/>
                    <a:pt x="294758" y="672174"/>
                    <a:pt x="296704" y="624791"/>
                  </a:cubicBezTo>
                  <a:lnTo>
                    <a:pt x="296704" y="520537"/>
                  </a:lnTo>
                  <a:lnTo>
                    <a:pt x="296752" y="520537"/>
                  </a:lnTo>
                  <a:lnTo>
                    <a:pt x="296752" y="301620"/>
                  </a:lnTo>
                  <a:lnTo>
                    <a:pt x="296752" y="301620"/>
                  </a:lnTo>
                  <a:lnTo>
                    <a:pt x="296752" y="150810"/>
                  </a:lnTo>
                  <a:lnTo>
                    <a:pt x="379454" y="150810"/>
                  </a:lnTo>
                  <a:close/>
                  <a:moveTo>
                    <a:pt x="9730" y="141080"/>
                  </a:moveTo>
                  <a:lnTo>
                    <a:pt x="9730" y="9730"/>
                  </a:lnTo>
                  <a:lnTo>
                    <a:pt x="369724" y="9730"/>
                  </a:lnTo>
                  <a:lnTo>
                    <a:pt x="369724" y="141080"/>
                  </a:lnTo>
                  <a:lnTo>
                    <a:pt x="9730" y="141080"/>
                  </a:lnTo>
                  <a:close/>
                  <a:moveTo>
                    <a:pt x="87566" y="311349"/>
                  </a:moveTo>
                  <a:lnTo>
                    <a:pt x="287023" y="311349"/>
                  </a:lnTo>
                  <a:lnTo>
                    <a:pt x="287023" y="510808"/>
                  </a:lnTo>
                  <a:lnTo>
                    <a:pt x="87566" y="510808"/>
                  </a:lnTo>
                  <a:lnTo>
                    <a:pt x="87566" y="311349"/>
                  </a:lnTo>
                  <a:close/>
                  <a:moveTo>
                    <a:pt x="287023" y="615061"/>
                  </a:moveTo>
                  <a:lnTo>
                    <a:pt x="286780" y="615061"/>
                  </a:lnTo>
                  <a:lnTo>
                    <a:pt x="286926" y="620072"/>
                  </a:lnTo>
                  <a:cubicBezTo>
                    <a:pt x="286926" y="620461"/>
                    <a:pt x="286926" y="620850"/>
                    <a:pt x="287023" y="621239"/>
                  </a:cubicBezTo>
                  <a:cubicBezTo>
                    <a:pt x="287023" y="621434"/>
                    <a:pt x="287023" y="621677"/>
                    <a:pt x="287023" y="621872"/>
                  </a:cubicBezTo>
                  <a:cubicBezTo>
                    <a:pt x="287023" y="665266"/>
                    <a:pt x="242267" y="700536"/>
                    <a:pt x="187295" y="700536"/>
                  </a:cubicBezTo>
                  <a:cubicBezTo>
                    <a:pt x="132322" y="700536"/>
                    <a:pt x="87566" y="665266"/>
                    <a:pt x="87566" y="621872"/>
                  </a:cubicBezTo>
                  <a:cubicBezTo>
                    <a:pt x="87566" y="621677"/>
                    <a:pt x="87566" y="621434"/>
                    <a:pt x="87566" y="621239"/>
                  </a:cubicBezTo>
                  <a:cubicBezTo>
                    <a:pt x="87566" y="620850"/>
                    <a:pt x="87615" y="620461"/>
                    <a:pt x="87664" y="620072"/>
                  </a:cubicBezTo>
                  <a:lnTo>
                    <a:pt x="87664" y="615061"/>
                  </a:lnTo>
                  <a:lnTo>
                    <a:pt x="87518" y="615061"/>
                  </a:lnTo>
                  <a:lnTo>
                    <a:pt x="87518" y="520537"/>
                  </a:lnTo>
                  <a:lnTo>
                    <a:pt x="287023" y="520537"/>
                  </a:lnTo>
                  <a:lnTo>
                    <a:pt x="287023" y="615061"/>
                  </a:lnTo>
                  <a:close/>
                  <a:moveTo>
                    <a:pt x="287023" y="301620"/>
                  </a:moveTo>
                  <a:lnTo>
                    <a:pt x="87566" y="301620"/>
                  </a:lnTo>
                  <a:lnTo>
                    <a:pt x="87566" y="150810"/>
                  </a:lnTo>
                  <a:lnTo>
                    <a:pt x="287023" y="150810"/>
                  </a:lnTo>
                  <a:lnTo>
                    <a:pt x="287023" y="301620"/>
                  </a:lnTo>
                  <a:close/>
                </a:path>
              </a:pathLst>
            </a:custGeom>
            <a:solidFill>
              <a:srgbClr val="000000"/>
            </a:solidFill>
            <a:ln w="480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C6E0C2E5-1B54-1B3D-9A01-AE2A7377A1DC}"/>
                </a:ext>
              </a:extLst>
            </p:cNvPr>
            <p:cNvSpPr/>
            <p:nvPr/>
          </p:nvSpPr>
          <p:spPr>
            <a:xfrm>
              <a:off x="5351278" y="2858530"/>
              <a:ext cx="330805" cy="97296"/>
            </a:xfrm>
            <a:custGeom>
              <a:avLst/>
              <a:gdLst>
                <a:gd name="connsiteX0" fmla="*/ 0 w 330805"/>
                <a:gd name="connsiteY0" fmla="*/ 0 h 97296"/>
                <a:gd name="connsiteX1" fmla="*/ 330806 w 330805"/>
                <a:gd name="connsiteY1" fmla="*/ 0 h 97296"/>
                <a:gd name="connsiteX2" fmla="*/ 330806 w 330805"/>
                <a:gd name="connsiteY2" fmla="*/ 97297 h 97296"/>
                <a:gd name="connsiteX3" fmla="*/ 0 w 330805"/>
                <a:gd name="connsiteY3" fmla="*/ 97297 h 97296"/>
              </a:gdLst>
              <a:ahLst/>
              <a:cxnLst>
                <a:cxn ang="0">
                  <a:pos x="connsiteX0" y="connsiteY0"/>
                </a:cxn>
                <a:cxn ang="0">
                  <a:pos x="connsiteX1" y="connsiteY1"/>
                </a:cxn>
                <a:cxn ang="0">
                  <a:pos x="connsiteX2" y="connsiteY2"/>
                </a:cxn>
                <a:cxn ang="0">
                  <a:pos x="connsiteX3" y="connsiteY3"/>
                </a:cxn>
              </a:cxnLst>
              <a:rect l="l" t="t" r="r" b="b"/>
              <a:pathLst>
                <a:path w="330805" h="97296">
                  <a:moveTo>
                    <a:pt x="0" y="0"/>
                  </a:moveTo>
                  <a:lnTo>
                    <a:pt x="330806" y="0"/>
                  </a:lnTo>
                  <a:lnTo>
                    <a:pt x="330806" y="97297"/>
                  </a:lnTo>
                  <a:lnTo>
                    <a:pt x="0" y="97297"/>
                  </a:lnTo>
                  <a:close/>
                </a:path>
              </a:pathLst>
            </a:custGeom>
            <a:solidFill>
              <a:srgbClr val="6D6E70"/>
            </a:solidFill>
            <a:ln w="480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B3EFC1BD-CE13-A782-BF74-34D0A70E8746}"/>
                </a:ext>
              </a:extLst>
            </p:cNvPr>
            <p:cNvSpPr/>
            <p:nvPr/>
          </p:nvSpPr>
          <p:spPr>
            <a:xfrm>
              <a:off x="5424250" y="3155285"/>
              <a:ext cx="179997" cy="179998"/>
            </a:xfrm>
            <a:custGeom>
              <a:avLst/>
              <a:gdLst>
                <a:gd name="connsiteX0" fmla="*/ 0 w 179997"/>
                <a:gd name="connsiteY0" fmla="*/ 0 h 179998"/>
                <a:gd name="connsiteX1" fmla="*/ 0 w 179997"/>
                <a:gd name="connsiteY1" fmla="*/ 45729 h 179998"/>
                <a:gd name="connsiteX2" fmla="*/ 80074 w 179997"/>
                <a:gd name="connsiteY2" fmla="*/ 45729 h 179998"/>
                <a:gd name="connsiteX3" fmla="*/ 80074 w 179997"/>
                <a:gd name="connsiteY3" fmla="*/ 55459 h 179998"/>
                <a:gd name="connsiteX4" fmla="*/ 0 w 179997"/>
                <a:gd name="connsiteY4" fmla="*/ 55459 h 179998"/>
                <a:gd name="connsiteX5" fmla="*/ 0 w 179997"/>
                <a:gd name="connsiteY5" fmla="*/ 121134 h 179998"/>
                <a:gd name="connsiteX6" fmla="*/ 80074 w 179997"/>
                <a:gd name="connsiteY6" fmla="*/ 121134 h 179998"/>
                <a:gd name="connsiteX7" fmla="*/ 80074 w 179997"/>
                <a:gd name="connsiteY7" fmla="*/ 130864 h 179998"/>
                <a:gd name="connsiteX8" fmla="*/ 0 w 179997"/>
                <a:gd name="connsiteY8" fmla="*/ 130864 h 179998"/>
                <a:gd name="connsiteX9" fmla="*/ 0 w 179997"/>
                <a:gd name="connsiteY9" fmla="*/ 179999 h 179998"/>
                <a:gd name="connsiteX10" fmla="*/ 179997 w 179997"/>
                <a:gd name="connsiteY10" fmla="*/ 179999 h 179998"/>
                <a:gd name="connsiteX11" fmla="*/ 179997 w 179997"/>
                <a:gd name="connsiteY11" fmla="*/ 0 h 179998"/>
                <a:gd name="connsiteX12" fmla="*/ 0 w 179997"/>
                <a:gd name="connsiteY12" fmla="*/ 0 h 1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97" h="179998">
                  <a:moveTo>
                    <a:pt x="0" y="0"/>
                  </a:moveTo>
                  <a:lnTo>
                    <a:pt x="0" y="45729"/>
                  </a:lnTo>
                  <a:lnTo>
                    <a:pt x="80074" y="45729"/>
                  </a:lnTo>
                  <a:lnTo>
                    <a:pt x="80074" y="55459"/>
                  </a:lnTo>
                  <a:lnTo>
                    <a:pt x="0" y="55459"/>
                  </a:lnTo>
                  <a:lnTo>
                    <a:pt x="0" y="121134"/>
                  </a:lnTo>
                  <a:lnTo>
                    <a:pt x="80074" y="121134"/>
                  </a:lnTo>
                  <a:lnTo>
                    <a:pt x="80074" y="130864"/>
                  </a:lnTo>
                  <a:lnTo>
                    <a:pt x="0" y="130864"/>
                  </a:lnTo>
                  <a:lnTo>
                    <a:pt x="0" y="179999"/>
                  </a:lnTo>
                  <a:lnTo>
                    <a:pt x="179997" y="179999"/>
                  </a:lnTo>
                  <a:lnTo>
                    <a:pt x="179997" y="0"/>
                  </a:lnTo>
                  <a:lnTo>
                    <a:pt x="0" y="0"/>
                  </a:lnTo>
                  <a:close/>
                </a:path>
              </a:pathLst>
            </a:custGeom>
            <a:solidFill>
              <a:srgbClr val="6D6E70"/>
            </a:solidFill>
            <a:ln w="480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7421D21-6EAE-4487-7066-E9EE3CA823A2}"/>
                </a:ext>
              </a:extLst>
            </p:cNvPr>
            <p:cNvSpPr/>
            <p:nvPr/>
          </p:nvSpPr>
          <p:spPr>
            <a:xfrm>
              <a:off x="5766148" y="2895746"/>
              <a:ext cx="149349" cy="643860"/>
            </a:xfrm>
            <a:custGeom>
              <a:avLst/>
              <a:gdLst>
                <a:gd name="connsiteX0" fmla="*/ 93307 w 149349"/>
                <a:gd name="connsiteY0" fmla="*/ 643861 h 643860"/>
                <a:gd name="connsiteX1" fmla="*/ 56140 w 149349"/>
                <a:gd name="connsiteY1" fmla="*/ 643861 h 643860"/>
                <a:gd name="connsiteX2" fmla="*/ 56140 w 149349"/>
                <a:gd name="connsiteY2" fmla="*/ 147015 h 643860"/>
                <a:gd name="connsiteX3" fmla="*/ 0 w 149349"/>
                <a:gd name="connsiteY3" fmla="*/ 74675 h 643860"/>
                <a:gd name="connsiteX4" fmla="*/ 74675 w 149349"/>
                <a:gd name="connsiteY4" fmla="*/ 0 h 643860"/>
                <a:gd name="connsiteX5" fmla="*/ 149349 w 149349"/>
                <a:gd name="connsiteY5" fmla="*/ 74675 h 643860"/>
                <a:gd name="connsiteX6" fmla="*/ 93209 w 149349"/>
                <a:gd name="connsiteY6" fmla="*/ 147015 h 643860"/>
                <a:gd name="connsiteX7" fmla="*/ 93209 w 149349"/>
                <a:gd name="connsiteY7" fmla="*/ 643861 h 643860"/>
                <a:gd name="connsiteX8" fmla="*/ 65869 w 149349"/>
                <a:gd name="connsiteY8" fmla="*/ 634131 h 643860"/>
                <a:gd name="connsiteX9" fmla="*/ 83577 w 149349"/>
                <a:gd name="connsiteY9" fmla="*/ 634131 h 643860"/>
                <a:gd name="connsiteX10" fmla="*/ 83577 w 149349"/>
                <a:gd name="connsiteY10" fmla="*/ 139134 h 643860"/>
                <a:gd name="connsiteX11" fmla="*/ 87469 w 149349"/>
                <a:gd name="connsiteY11" fmla="*/ 138356 h 643860"/>
                <a:gd name="connsiteX12" fmla="*/ 139668 w 149349"/>
                <a:gd name="connsiteY12" fmla="*/ 74675 h 643860"/>
                <a:gd name="connsiteX13" fmla="*/ 74723 w 149349"/>
                <a:gd name="connsiteY13" fmla="*/ 9730 h 643860"/>
                <a:gd name="connsiteX14" fmla="*/ 9778 w 149349"/>
                <a:gd name="connsiteY14" fmla="*/ 74675 h 643860"/>
                <a:gd name="connsiteX15" fmla="*/ 61977 w 149349"/>
                <a:gd name="connsiteY15" fmla="*/ 138356 h 643860"/>
                <a:gd name="connsiteX16" fmla="*/ 65869 w 149349"/>
                <a:gd name="connsiteY16" fmla="*/ 139134 h 643860"/>
                <a:gd name="connsiteX17" fmla="*/ 65869 w 149349"/>
                <a:gd name="connsiteY17" fmla="*/ 634131 h 64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49" h="643860">
                  <a:moveTo>
                    <a:pt x="93307" y="643861"/>
                  </a:moveTo>
                  <a:lnTo>
                    <a:pt x="56140" y="643861"/>
                  </a:lnTo>
                  <a:lnTo>
                    <a:pt x="56140" y="147015"/>
                  </a:lnTo>
                  <a:cubicBezTo>
                    <a:pt x="23400" y="138648"/>
                    <a:pt x="0" y="108826"/>
                    <a:pt x="0" y="74675"/>
                  </a:cubicBezTo>
                  <a:cubicBezTo>
                    <a:pt x="0" y="33470"/>
                    <a:pt x="33518" y="0"/>
                    <a:pt x="74675" y="0"/>
                  </a:cubicBezTo>
                  <a:cubicBezTo>
                    <a:pt x="115831" y="0"/>
                    <a:pt x="149349" y="33519"/>
                    <a:pt x="149349" y="74675"/>
                  </a:cubicBezTo>
                  <a:cubicBezTo>
                    <a:pt x="149349" y="108826"/>
                    <a:pt x="125998" y="138648"/>
                    <a:pt x="93209" y="147015"/>
                  </a:cubicBezTo>
                  <a:lnTo>
                    <a:pt x="93209" y="643861"/>
                  </a:lnTo>
                  <a:close/>
                  <a:moveTo>
                    <a:pt x="65869" y="634131"/>
                  </a:moveTo>
                  <a:lnTo>
                    <a:pt x="83577" y="634131"/>
                  </a:lnTo>
                  <a:lnTo>
                    <a:pt x="83577" y="139134"/>
                  </a:lnTo>
                  <a:lnTo>
                    <a:pt x="87469" y="138356"/>
                  </a:lnTo>
                  <a:cubicBezTo>
                    <a:pt x="117728" y="132324"/>
                    <a:pt x="139668" y="105518"/>
                    <a:pt x="139668" y="74675"/>
                  </a:cubicBezTo>
                  <a:cubicBezTo>
                    <a:pt x="139668" y="38870"/>
                    <a:pt x="110528" y="9730"/>
                    <a:pt x="74723" y="9730"/>
                  </a:cubicBezTo>
                  <a:cubicBezTo>
                    <a:pt x="38918" y="9730"/>
                    <a:pt x="9778" y="38870"/>
                    <a:pt x="9778" y="74675"/>
                  </a:cubicBezTo>
                  <a:cubicBezTo>
                    <a:pt x="9778" y="105567"/>
                    <a:pt x="31718" y="132324"/>
                    <a:pt x="61977" y="138356"/>
                  </a:cubicBezTo>
                  <a:lnTo>
                    <a:pt x="65869" y="139134"/>
                  </a:lnTo>
                  <a:lnTo>
                    <a:pt x="65869" y="634131"/>
                  </a:lnTo>
                  <a:close/>
                </a:path>
              </a:pathLst>
            </a:custGeom>
            <a:solidFill>
              <a:srgbClr val="000000"/>
            </a:solidFill>
            <a:ln w="4802" cap="flat">
              <a:noFill/>
              <a:prstDash val="solid"/>
              <a:miter/>
            </a:ln>
          </p:spPr>
          <p:txBody>
            <a:bodyPr rtlCol="0" anchor="ctr"/>
            <a:lstStyle/>
            <a:p>
              <a:endParaRPr lang="en-GB"/>
            </a:p>
          </p:txBody>
        </p:sp>
      </p:grpSp>
      <p:pic>
        <p:nvPicPr>
          <p:cNvPr id="58" name="Graphic 57">
            <a:extLst>
              <a:ext uri="{FF2B5EF4-FFF2-40B4-BE49-F238E27FC236}">
                <a16:creationId xmlns:a16="http://schemas.microsoft.com/office/drawing/2014/main" id="{D2F29311-C9C7-9A6C-7E53-3DB453DED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2948" y="1833863"/>
            <a:ext cx="588640" cy="588640"/>
          </a:xfrm>
          <a:prstGeom prst="rect">
            <a:avLst/>
          </a:prstGeom>
        </p:spPr>
      </p:pic>
      <p:pic>
        <p:nvPicPr>
          <p:cNvPr id="52" name="Graphic 51">
            <a:extLst>
              <a:ext uri="{FF2B5EF4-FFF2-40B4-BE49-F238E27FC236}">
                <a16:creationId xmlns:a16="http://schemas.microsoft.com/office/drawing/2014/main" id="{FDC73BA7-7F63-950D-87F2-DFB5BB1DF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474" y="1833863"/>
            <a:ext cx="588640" cy="588640"/>
          </a:xfrm>
          <a:prstGeom prst="rect">
            <a:avLst/>
          </a:prstGeom>
        </p:spPr>
      </p:pic>
      <p:pic>
        <p:nvPicPr>
          <p:cNvPr id="44" name="Graphic 43">
            <a:extLst>
              <a:ext uri="{FF2B5EF4-FFF2-40B4-BE49-F238E27FC236}">
                <a16:creationId xmlns:a16="http://schemas.microsoft.com/office/drawing/2014/main" id="{E2F0A1DC-76F3-72D6-EEA7-7F0D90340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06974" y="1833863"/>
            <a:ext cx="588640" cy="588640"/>
          </a:xfrm>
          <a:prstGeom prst="rect">
            <a:avLst/>
          </a:prstGeom>
        </p:spPr>
      </p:pic>
      <p:pic>
        <p:nvPicPr>
          <p:cNvPr id="42" name="Graphic 41">
            <a:extLst>
              <a:ext uri="{FF2B5EF4-FFF2-40B4-BE49-F238E27FC236}">
                <a16:creationId xmlns:a16="http://schemas.microsoft.com/office/drawing/2014/main" id="{93A9C7DE-E428-65A1-5193-5D3084EB17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212" y="2681697"/>
            <a:ext cx="588640" cy="588640"/>
          </a:xfrm>
          <a:prstGeom prst="rect">
            <a:avLst/>
          </a:prstGeom>
        </p:spPr>
      </p:pic>
      <p:pic>
        <p:nvPicPr>
          <p:cNvPr id="38" name="Graphic 37">
            <a:extLst>
              <a:ext uri="{FF2B5EF4-FFF2-40B4-BE49-F238E27FC236}">
                <a16:creationId xmlns:a16="http://schemas.microsoft.com/office/drawing/2014/main" id="{2383B19F-7FC5-294D-EEEA-360D054F82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32948" y="2690176"/>
            <a:ext cx="588640" cy="588640"/>
          </a:xfrm>
          <a:prstGeom prst="rect">
            <a:avLst/>
          </a:prstGeom>
        </p:spPr>
      </p:pic>
      <p:pic>
        <p:nvPicPr>
          <p:cNvPr id="30" name="Graphic 29">
            <a:extLst>
              <a:ext uri="{FF2B5EF4-FFF2-40B4-BE49-F238E27FC236}">
                <a16:creationId xmlns:a16="http://schemas.microsoft.com/office/drawing/2014/main" id="{598CDD86-B9F2-636B-B23C-DE49F7C521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6974" y="2681697"/>
            <a:ext cx="588640" cy="588640"/>
          </a:xfrm>
          <a:prstGeom prst="rect">
            <a:avLst/>
          </a:prstGeom>
        </p:spPr>
      </p:pic>
      <p:pic>
        <p:nvPicPr>
          <p:cNvPr id="26" name="Graphic 25">
            <a:extLst>
              <a:ext uri="{FF2B5EF4-FFF2-40B4-BE49-F238E27FC236}">
                <a16:creationId xmlns:a16="http://schemas.microsoft.com/office/drawing/2014/main" id="{69D4DBD6-CBE8-14B8-9A74-D8580A8538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06474" y="2681697"/>
            <a:ext cx="588640" cy="588640"/>
          </a:xfrm>
          <a:prstGeom prst="rect">
            <a:avLst/>
          </a:prstGeom>
        </p:spPr>
      </p:pic>
      <p:pic>
        <p:nvPicPr>
          <p:cNvPr id="23" name="Graphic 22">
            <a:extLst>
              <a:ext uri="{FF2B5EF4-FFF2-40B4-BE49-F238E27FC236}">
                <a16:creationId xmlns:a16="http://schemas.microsoft.com/office/drawing/2014/main" id="{C604B506-4883-3B03-7EA1-EFC68F8F3C8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06974" y="3529531"/>
            <a:ext cx="588640" cy="588640"/>
          </a:xfrm>
          <a:prstGeom prst="rect">
            <a:avLst/>
          </a:prstGeom>
        </p:spPr>
      </p:pic>
      <p:pic>
        <p:nvPicPr>
          <p:cNvPr id="19" name="Graphic 18">
            <a:extLst>
              <a:ext uri="{FF2B5EF4-FFF2-40B4-BE49-F238E27FC236}">
                <a16:creationId xmlns:a16="http://schemas.microsoft.com/office/drawing/2014/main" id="{EE0837F4-AF30-35D3-00E2-63E697E192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212" y="3529531"/>
            <a:ext cx="588640" cy="588640"/>
          </a:xfrm>
          <a:prstGeom prst="rect">
            <a:avLst/>
          </a:prstGeom>
        </p:spPr>
      </p:pic>
      <p:pic>
        <p:nvPicPr>
          <p:cNvPr id="16" name="Graphic 15">
            <a:extLst>
              <a:ext uri="{FF2B5EF4-FFF2-40B4-BE49-F238E27FC236}">
                <a16:creationId xmlns:a16="http://schemas.microsoft.com/office/drawing/2014/main" id="{7D4F9EA2-6404-5400-6FDD-7F008E75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32948" y="3529531"/>
            <a:ext cx="588640" cy="588640"/>
          </a:xfrm>
          <a:prstGeom prst="rect">
            <a:avLst/>
          </a:prstGeom>
        </p:spPr>
      </p:pic>
      <p:pic>
        <p:nvPicPr>
          <p:cNvPr id="14" name="Graphic 13">
            <a:extLst>
              <a:ext uri="{FF2B5EF4-FFF2-40B4-BE49-F238E27FC236}">
                <a16:creationId xmlns:a16="http://schemas.microsoft.com/office/drawing/2014/main" id="{0BA61C6A-B513-697C-CFE1-59C02BB7A7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4212" y="1833863"/>
            <a:ext cx="588640" cy="588640"/>
          </a:xfrm>
          <a:prstGeom prst="rect">
            <a:avLst/>
          </a:prstGeom>
        </p:spPr>
      </p:pic>
      <p:pic>
        <p:nvPicPr>
          <p:cNvPr id="11" name="Graphic 10">
            <a:extLst>
              <a:ext uri="{FF2B5EF4-FFF2-40B4-BE49-F238E27FC236}">
                <a16:creationId xmlns:a16="http://schemas.microsoft.com/office/drawing/2014/main" id="{043D33B6-8721-B4E1-10D8-1C9F985C09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616718" y="1833863"/>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46</a:t>
            </a:fld>
            <a:endParaRPr lang="en-GB"/>
          </a:p>
        </p:txBody>
      </p:sp>
      <p:grpSp>
        <p:nvGrpSpPr>
          <p:cNvPr id="62" name="Group 61">
            <a:extLst>
              <a:ext uri="{FF2B5EF4-FFF2-40B4-BE49-F238E27FC236}">
                <a16:creationId xmlns:a16="http://schemas.microsoft.com/office/drawing/2014/main" id="{4E24FA3E-3F36-7809-1F8E-87453DF77CB7}"/>
              </a:ext>
            </a:extLst>
          </p:cNvPr>
          <p:cNvGrpSpPr/>
          <p:nvPr/>
        </p:nvGrpSpPr>
        <p:grpSpPr>
          <a:xfrm>
            <a:off x="6343189" y="2681697"/>
            <a:ext cx="588640" cy="588640"/>
            <a:chOff x="6343189" y="2681697"/>
            <a:chExt cx="588640" cy="588640"/>
          </a:xfrm>
        </p:grpSpPr>
        <p:pic>
          <p:nvPicPr>
            <p:cNvPr id="61" name="Graphic 60">
              <a:extLst>
                <a:ext uri="{FF2B5EF4-FFF2-40B4-BE49-F238E27FC236}">
                  <a16:creationId xmlns:a16="http://schemas.microsoft.com/office/drawing/2014/main" id="{30595507-FA85-C821-9674-6E5552266D3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08293" y="2690176"/>
              <a:ext cx="258431" cy="571682"/>
            </a:xfrm>
            <a:prstGeom prst="rect">
              <a:avLst/>
            </a:prstGeom>
          </p:spPr>
        </p:pic>
        <p:sp>
          <p:nvSpPr>
            <p:cNvPr id="36" name="Rectangle 35">
              <a:extLst>
                <a:ext uri="{FF2B5EF4-FFF2-40B4-BE49-F238E27FC236}">
                  <a16:creationId xmlns:a16="http://schemas.microsoft.com/office/drawing/2014/main" id="{879400DC-E84F-BB0C-EC4E-93AF9BDEFA01}"/>
                </a:ext>
              </a:extLst>
            </p:cNvPr>
            <p:cNvSpPr/>
            <p:nvPr/>
          </p:nvSpPr>
          <p:spPr>
            <a:xfrm>
              <a:off x="6343189"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F4DBC185-2A44-107D-7F2F-CE849FDE4619}"/>
              </a:ext>
            </a:extLst>
          </p:cNvPr>
          <p:cNvGrpSpPr/>
          <p:nvPr/>
        </p:nvGrpSpPr>
        <p:grpSpPr>
          <a:xfrm>
            <a:off x="8890247" y="3529531"/>
            <a:ext cx="588640" cy="588640"/>
            <a:chOff x="8890247" y="3529531"/>
            <a:chExt cx="588640" cy="588640"/>
          </a:xfrm>
        </p:grpSpPr>
        <p:pic>
          <p:nvPicPr>
            <p:cNvPr id="7" name="Graphic 6">
              <a:extLst>
                <a:ext uri="{FF2B5EF4-FFF2-40B4-BE49-F238E27FC236}">
                  <a16:creationId xmlns:a16="http://schemas.microsoft.com/office/drawing/2014/main" id="{28DDD501-3085-6CA2-DE69-3BEB705967A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931923" y="3723147"/>
              <a:ext cx="505287" cy="201409"/>
            </a:xfrm>
            <a:prstGeom prst="rect">
              <a:avLst/>
            </a:prstGeom>
          </p:spPr>
        </p:pic>
        <p:sp>
          <p:nvSpPr>
            <p:cNvPr id="39" name="Rectangle 38">
              <a:extLst>
                <a:ext uri="{FF2B5EF4-FFF2-40B4-BE49-F238E27FC236}">
                  <a16:creationId xmlns:a16="http://schemas.microsoft.com/office/drawing/2014/main" id="{41D78889-D10C-D95B-CC91-5F646B182CFA}"/>
                </a:ext>
              </a:extLst>
            </p:cNvPr>
            <p:cNvSpPr/>
            <p:nvPr/>
          </p:nvSpPr>
          <p:spPr>
            <a:xfrm>
              <a:off x="8890247"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6" name="Group 145">
            <a:extLst>
              <a:ext uri="{FF2B5EF4-FFF2-40B4-BE49-F238E27FC236}">
                <a16:creationId xmlns:a16="http://schemas.microsoft.com/office/drawing/2014/main" id="{B5D5C18C-E3BE-9F7B-0F4C-7858D2DAB124}"/>
              </a:ext>
            </a:extLst>
          </p:cNvPr>
          <p:cNvGrpSpPr/>
          <p:nvPr/>
        </p:nvGrpSpPr>
        <p:grpSpPr>
          <a:xfrm>
            <a:off x="8890247" y="2681697"/>
            <a:ext cx="588640" cy="588640"/>
            <a:chOff x="8890247" y="2681697"/>
            <a:chExt cx="588640" cy="588640"/>
          </a:xfrm>
        </p:grpSpPr>
        <p:pic>
          <p:nvPicPr>
            <p:cNvPr id="145" name="Graphic 144">
              <a:extLst>
                <a:ext uri="{FF2B5EF4-FFF2-40B4-BE49-F238E27FC236}">
                  <a16:creationId xmlns:a16="http://schemas.microsoft.com/office/drawing/2014/main" id="{CC8B7739-2CF8-66FE-F674-E4E43C2D109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39646" y="2808875"/>
              <a:ext cx="489842" cy="334285"/>
            </a:xfrm>
            <a:prstGeom prst="rect">
              <a:avLst/>
            </a:prstGeom>
          </p:spPr>
        </p:pic>
        <p:sp>
          <p:nvSpPr>
            <p:cNvPr id="45" name="Rectangle 44">
              <a:extLst>
                <a:ext uri="{FF2B5EF4-FFF2-40B4-BE49-F238E27FC236}">
                  <a16:creationId xmlns:a16="http://schemas.microsoft.com/office/drawing/2014/main" id="{3FD57F18-97EC-171F-1428-758EB2A5C352}"/>
                </a:ext>
              </a:extLst>
            </p:cNvPr>
            <p:cNvSpPr/>
            <p:nvPr/>
          </p:nvSpPr>
          <p:spPr>
            <a:xfrm>
              <a:off x="8890247"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a:extLst>
              <a:ext uri="{FF2B5EF4-FFF2-40B4-BE49-F238E27FC236}">
                <a16:creationId xmlns:a16="http://schemas.microsoft.com/office/drawing/2014/main" id="{FC482A45-76B5-2E74-7AC0-0659BCD1E64F}"/>
              </a:ext>
            </a:extLst>
          </p:cNvPr>
          <p:cNvGrpSpPr/>
          <p:nvPr/>
        </p:nvGrpSpPr>
        <p:grpSpPr>
          <a:xfrm>
            <a:off x="8890247" y="1833863"/>
            <a:ext cx="588640" cy="588640"/>
            <a:chOff x="8890247" y="1833863"/>
            <a:chExt cx="588640" cy="588640"/>
          </a:xfrm>
        </p:grpSpPr>
        <p:pic>
          <p:nvPicPr>
            <p:cNvPr id="155" name="Graphic 154">
              <a:extLst>
                <a:ext uri="{FF2B5EF4-FFF2-40B4-BE49-F238E27FC236}">
                  <a16:creationId xmlns:a16="http://schemas.microsoft.com/office/drawing/2014/main" id="{A04B66BF-C35C-6CF6-5878-070EFA4B9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57265" y="1861065"/>
              <a:ext cx="454605" cy="526765"/>
            </a:xfrm>
            <a:prstGeom prst="rect">
              <a:avLst/>
            </a:prstGeom>
          </p:spPr>
        </p:pic>
        <p:sp>
          <p:nvSpPr>
            <p:cNvPr id="47" name="Rectangle 46">
              <a:extLst>
                <a:ext uri="{FF2B5EF4-FFF2-40B4-BE49-F238E27FC236}">
                  <a16:creationId xmlns:a16="http://schemas.microsoft.com/office/drawing/2014/main" id="{B193E56E-75EB-F0E7-4D2F-D90F5107F535}"/>
                </a:ext>
              </a:extLst>
            </p:cNvPr>
            <p:cNvSpPr/>
            <p:nvPr/>
          </p:nvSpPr>
          <p:spPr>
            <a:xfrm>
              <a:off x="8890247" y="1833863"/>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5AEF4F7-2394-725C-C1D4-2A71E2071AA2}"/>
              </a:ext>
            </a:extLst>
          </p:cNvPr>
          <p:cNvSpPr/>
          <p:nvPr/>
        </p:nvSpPr>
        <p:spPr>
          <a:xfrm>
            <a:off x="6343189"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2" name="Group 141">
            <a:extLst>
              <a:ext uri="{FF2B5EF4-FFF2-40B4-BE49-F238E27FC236}">
                <a16:creationId xmlns:a16="http://schemas.microsoft.com/office/drawing/2014/main" id="{6F355A3E-4E96-AE13-8FA0-E27EE24286F7}"/>
              </a:ext>
            </a:extLst>
          </p:cNvPr>
          <p:cNvGrpSpPr/>
          <p:nvPr/>
        </p:nvGrpSpPr>
        <p:grpSpPr>
          <a:xfrm>
            <a:off x="6309047" y="4377365"/>
            <a:ext cx="588640" cy="588640"/>
            <a:chOff x="6309047" y="4377365"/>
            <a:chExt cx="588640" cy="588640"/>
          </a:xfrm>
        </p:grpSpPr>
        <p:pic>
          <p:nvPicPr>
            <p:cNvPr id="141" name="Graphic 140">
              <a:extLst>
                <a:ext uri="{FF2B5EF4-FFF2-40B4-BE49-F238E27FC236}">
                  <a16:creationId xmlns:a16="http://schemas.microsoft.com/office/drawing/2014/main" id="{53BB2219-3693-2A92-1C54-4A950837C02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14243" y="4411269"/>
              <a:ext cx="578248" cy="520834"/>
            </a:xfrm>
            <a:prstGeom prst="rect">
              <a:avLst/>
            </a:prstGeom>
          </p:spPr>
        </p:pic>
        <p:sp>
          <p:nvSpPr>
            <p:cNvPr id="59" name="Rectangle 58">
              <a:extLst>
                <a:ext uri="{FF2B5EF4-FFF2-40B4-BE49-F238E27FC236}">
                  <a16:creationId xmlns:a16="http://schemas.microsoft.com/office/drawing/2014/main" id="{40C3D33E-BE60-A856-6282-D9D835FD1047}"/>
                </a:ext>
              </a:extLst>
            </p:cNvPr>
            <p:cNvSpPr/>
            <p:nvPr/>
          </p:nvSpPr>
          <p:spPr>
            <a:xfrm>
              <a:off x="6309047" y="4377365"/>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0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CBA6-1F0B-62CA-3A66-991BB6C2A1B7}"/>
              </a:ext>
            </a:extLst>
          </p:cNvPr>
          <p:cNvSpPr>
            <a:spLocks noGrp="1"/>
          </p:cNvSpPr>
          <p:nvPr>
            <p:ph type="ctrTitle"/>
          </p:nvPr>
        </p:nvSpPr>
        <p:spPr/>
        <p:txBody>
          <a:bodyPr/>
          <a:lstStyle/>
          <a:p>
            <a:r>
              <a:rPr lang="en-GB"/>
              <a:t>Presentation title</a:t>
            </a:r>
          </a:p>
        </p:txBody>
      </p:sp>
      <p:sp>
        <p:nvSpPr>
          <p:cNvPr id="3" name="Subtitle 2">
            <a:extLst>
              <a:ext uri="{FF2B5EF4-FFF2-40B4-BE49-F238E27FC236}">
                <a16:creationId xmlns:a16="http://schemas.microsoft.com/office/drawing/2014/main" id="{82913C15-6DC7-A3D4-7EC2-AC667FEB47BC}"/>
              </a:ext>
            </a:extLst>
          </p:cNvPr>
          <p:cNvSpPr>
            <a:spLocks noGrp="1"/>
          </p:cNvSpPr>
          <p:nvPr>
            <p:ph type="subTitle" idx="1"/>
          </p:nvPr>
        </p:nvSpPr>
        <p:spPr/>
        <p:txBody>
          <a:bodyPr/>
          <a:lstStyle/>
          <a:p>
            <a:r>
              <a:rPr lang="en-GB"/>
              <a:t>Presentation subtitle</a:t>
            </a:r>
          </a:p>
        </p:txBody>
      </p:sp>
    </p:spTree>
    <p:extLst>
      <p:ext uri="{BB962C8B-B14F-4D97-AF65-F5344CB8AC3E}">
        <p14:creationId xmlns:p14="http://schemas.microsoft.com/office/powerpoint/2010/main" val="419227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Presentation title</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r>
              <a:rPr lang="en-GB"/>
              <a:t>Presentation subtitle</a:t>
            </a:r>
          </a:p>
          <a:p>
            <a:endParaRPr lang="en-GB"/>
          </a:p>
        </p:txBody>
      </p:sp>
    </p:spTree>
    <p:extLst>
      <p:ext uri="{BB962C8B-B14F-4D97-AF65-F5344CB8AC3E}">
        <p14:creationId xmlns:p14="http://schemas.microsoft.com/office/powerpoint/2010/main" val="106997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Presentation title</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r>
              <a:rPr lang="en-GB"/>
              <a:t>Presentation subtitle</a:t>
            </a:r>
          </a:p>
          <a:p>
            <a:endParaRPr lang="en-GB"/>
          </a:p>
        </p:txBody>
      </p:sp>
    </p:spTree>
    <p:extLst>
      <p:ext uri="{BB962C8B-B14F-4D97-AF65-F5344CB8AC3E}">
        <p14:creationId xmlns:p14="http://schemas.microsoft.com/office/powerpoint/2010/main" val="393319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Presentation title</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r>
              <a:rPr lang="en-GB"/>
              <a:t>Presentation subtitle</a:t>
            </a:r>
          </a:p>
          <a:p>
            <a:endParaRPr lang="en-GB"/>
          </a:p>
        </p:txBody>
      </p:sp>
    </p:spTree>
    <p:extLst>
      <p:ext uri="{BB962C8B-B14F-4D97-AF65-F5344CB8AC3E}">
        <p14:creationId xmlns:p14="http://schemas.microsoft.com/office/powerpoint/2010/main" val="590149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C1D3B-29FA-039D-62DF-928C2D880151}"/>
              </a:ext>
            </a:extLst>
          </p:cNvPr>
          <p:cNvSpPr>
            <a:spLocks noGrp="1"/>
          </p:cNvSpPr>
          <p:nvPr>
            <p:ph type="ctrTitle"/>
          </p:nvPr>
        </p:nvSpPr>
        <p:spPr/>
        <p:txBody>
          <a:bodyPr/>
          <a:lstStyle/>
          <a:p>
            <a:r>
              <a:rPr lang="en-GB"/>
              <a:t>Presentation title</a:t>
            </a:r>
          </a:p>
        </p:txBody>
      </p:sp>
      <p:sp>
        <p:nvSpPr>
          <p:cNvPr id="5" name="Subtitle 4">
            <a:extLst>
              <a:ext uri="{FF2B5EF4-FFF2-40B4-BE49-F238E27FC236}">
                <a16:creationId xmlns:a16="http://schemas.microsoft.com/office/drawing/2014/main" id="{E26818E0-D0B3-0322-24C9-82E01F45ADC2}"/>
              </a:ext>
            </a:extLst>
          </p:cNvPr>
          <p:cNvSpPr>
            <a:spLocks noGrp="1"/>
          </p:cNvSpPr>
          <p:nvPr>
            <p:ph type="subTitle" idx="1"/>
          </p:nvPr>
        </p:nvSpPr>
        <p:spPr/>
        <p:txBody>
          <a:bodyPr/>
          <a:lstStyle/>
          <a:p>
            <a:r>
              <a:rPr lang="en-GB"/>
              <a:t>Presentation subtitle</a:t>
            </a:r>
          </a:p>
          <a:p>
            <a:endParaRPr lang="en-GB"/>
          </a:p>
        </p:txBody>
      </p:sp>
    </p:spTree>
    <p:extLst>
      <p:ext uri="{BB962C8B-B14F-4D97-AF65-F5344CB8AC3E}">
        <p14:creationId xmlns:p14="http://schemas.microsoft.com/office/powerpoint/2010/main" val="984400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IO_GUID" val="868129a7-ca83-42bc-a1b1-f54d855bdda2"/>
  <p:tag name="MIO_EKGUID" val="8ec1660f-ee91-4265-9d12-d30d772ab2f2"/>
  <p:tag name="MIO_UPDATE" val="True"/>
  <p:tag name="MIO_VERSION" val="03.09.2019 14:10:23"/>
  <p:tag name="MIO_DBID" val="87A03D9D-CC3D-4AF4-A54F-54450A4A21F0"/>
  <p:tag name="MIO_LASTDOWNLOADED" val="03.09.2019 11:10:22"/>
  <p:tag name="MIO_OBJECTNAME" val="Line Chart"/>
  <p:tag name="MIO_LASTEDITORNAME" val="johan "/>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Props1.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3.xml><?xml version="1.0" encoding="utf-8"?>
<ds:datastoreItem xmlns:ds="http://schemas.openxmlformats.org/officeDocument/2006/customXml" ds:itemID="{49ADDA77-3326-4952-8EB6-098CD7AE2F3F}">
  <ds:schemaRefs>
    <ds:schemaRef ds:uri="7097b299-c2ac-4eb1-aec2-08cd1aa2aff0"/>
    <ds:schemaRef ds:uri="a5bf85ab-5b89-45d5-812d-d881043611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1</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MIT </vt:lpstr>
      <vt:lpstr>How should Boston restaurants allocate content creation resources across social media platforms?</vt:lpstr>
      <vt:lpstr>PowerPoint Presentation</vt:lpstr>
      <vt:lpstr>Thankyou</vt:lpstr>
      <vt:lpstr>Template slides</vt:lpstr>
      <vt:lpstr>Presentation title</vt:lpstr>
      <vt:lpstr>Presentation title</vt:lpstr>
      <vt:lpstr>Presentation title</vt:lpstr>
      <vt:lpstr>Presentation title</vt:lpstr>
      <vt:lpstr>Presentation title</vt:lpstr>
      <vt:lpstr>PowerPoint Presentation</vt:lpstr>
      <vt:lpstr>Title and Content </vt:lpstr>
      <vt:lpstr>Two Content</vt:lpstr>
      <vt:lpstr>Two content with heading</vt:lpstr>
      <vt:lpstr>Comparison</vt:lpstr>
      <vt:lpstr>3 Column with subtitles</vt:lpstr>
      <vt:lpstr>4 Column with Subtitles</vt:lpstr>
      <vt:lpstr>Title Only Slide </vt:lpstr>
      <vt:lpstr>PowerPoint Presentation</vt:lpstr>
      <vt:lpstr>Content with side panel -  Headline goes here. </vt:lpstr>
      <vt:lpstr>Content with side panel -  Headline goes here. </vt:lpstr>
      <vt:lpstr>PowerPoint Presentation</vt:lpstr>
      <vt:lpstr>PowerPoint Presentation</vt:lpstr>
      <vt:lpstr>4 Phase Layout</vt:lpstr>
      <vt:lpstr>Image with caption layout</vt:lpstr>
      <vt:lpstr>4 Pictures with Caption</vt:lpstr>
      <vt:lpstr>4 Pictures / 4 Text Panels</vt:lpstr>
      <vt:lpstr>PowerPoint Presentation</vt:lpstr>
      <vt:lpstr>PowerPoint Presentation</vt:lpstr>
      <vt:lpstr>Thankyou</vt:lpstr>
      <vt:lpstr>Thankyou</vt:lpstr>
      <vt:lpstr>Thankyou</vt:lpstr>
      <vt:lpstr>Thankyou</vt:lpstr>
      <vt:lpstr>Thankyou</vt:lpstr>
      <vt:lpstr>Toolkit slides</vt:lpstr>
      <vt:lpstr>PowerPoint Presentation</vt:lpstr>
      <vt:lpstr>PowerPoint Presentation</vt:lpstr>
      <vt:lpstr>Column Chart</vt:lpstr>
      <vt:lpstr>Pie Chart </vt:lpstr>
      <vt:lpstr>Line Graph</vt:lpstr>
      <vt:lpstr>Custom table</vt:lpstr>
      <vt:lpstr>Useful Assets.  </vt:lpstr>
      <vt:lpstr>Useful Assets.  </vt:lpstr>
      <vt:lpstr>Icons (Color)</vt:lpstr>
      <vt:lpstr>Icons (Color)</vt:lpstr>
      <vt:lpstr>Icons (Greyscale)</vt:lpstr>
      <vt:lpstr>Icons (Greyscale)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revision>1</cp:revision>
  <dcterms:created xsi:type="dcterms:W3CDTF">2022-06-27T07:10:21Z</dcterms:created>
  <dcterms:modified xsi:type="dcterms:W3CDTF">2023-12-02T21:46:05Z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